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76" r:id="rId6"/>
    <p:sldId id="278" r:id="rId7"/>
    <p:sldId id="279" r:id="rId8"/>
    <p:sldId id="277" r:id="rId9"/>
    <p:sldId id="262" r:id="rId10"/>
    <p:sldId id="266" r:id="rId11"/>
    <p:sldId id="267" r:id="rId12"/>
    <p:sldId id="268" r:id="rId13"/>
    <p:sldId id="269" r:id="rId14"/>
    <p:sldId id="263" r:id="rId15"/>
    <p:sldId id="264" r:id="rId16"/>
    <p:sldId id="270" r:id="rId17"/>
    <p:sldId id="274" r:id="rId18"/>
    <p:sldId id="27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>
        <p:scale>
          <a:sx n="71" d="100"/>
          <a:sy n="71" d="100"/>
        </p:scale>
        <p:origin x="429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A50DC-1258-42D8-8806-F7701330EF79}" type="doc">
      <dgm:prSet loTypeId="urn:microsoft.com/office/officeart/2005/8/layout/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E7B3A70-884C-46E3-9ADD-1CCD0822F1CC}">
      <dgm:prSet phldrT="[Text]"/>
      <dgm:spPr/>
      <dgm:t>
        <a:bodyPr/>
        <a:lstStyle/>
        <a:p>
          <a:r>
            <a:rPr lang="en-US" dirty="0"/>
            <a:t>Classmate keeps staring at me</a:t>
          </a:r>
        </a:p>
      </dgm:t>
    </dgm:pt>
    <dgm:pt modelId="{E80A1C5E-E7B4-4B7C-942B-3CD4D859062A}" type="parTrans" cxnId="{EE8B70B0-738B-426D-9547-F3AAFE80037C}">
      <dgm:prSet/>
      <dgm:spPr/>
      <dgm:t>
        <a:bodyPr/>
        <a:lstStyle/>
        <a:p>
          <a:endParaRPr lang="en-US"/>
        </a:p>
      </dgm:t>
    </dgm:pt>
    <dgm:pt modelId="{68771540-3FCA-4873-95E9-B4E4A4E4E182}" type="sibTrans" cxnId="{EE8B70B0-738B-426D-9547-F3AAFE80037C}">
      <dgm:prSet/>
      <dgm:spPr/>
      <dgm:t>
        <a:bodyPr/>
        <a:lstStyle/>
        <a:p>
          <a:endParaRPr lang="en-US"/>
        </a:p>
      </dgm:t>
    </dgm:pt>
    <dgm:pt modelId="{69598F77-EDEF-4DAD-A627-BBF285C6647B}">
      <dgm:prSet phldrT="[Text]"/>
      <dgm:spPr/>
      <dgm:t>
        <a:bodyPr/>
        <a:lstStyle/>
        <a:p>
          <a:r>
            <a:rPr lang="en-US" dirty="0"/>
            <a:t>Yell “What do you want?” to student</a:t>
          </a:r>
        </a:p>
      </dgm:t>
    </dgm:pt>
    <dgm:pt modelId="{C773BB42-DDCD-4EA8-B348-F1CBAD93A499}" type="parTrans" cxnId="{E2B9FFB4-9846-4D4E-94AF-07097E8DBC37}">
      <dgm:prSet/>
      <dgm:spPr/>
      <dgm:t>
        <a:bodyPr/>
        <a:lstStyle/>
        <a:p>
          <a:endParaRPr lang="en-US"/>
        </a:p>
      </dgm:t>
    </dgm:pt>
    <dgm:pt modelId="{BBD3C556-5C86-423C-9B6C-EB372CB081FA}" type="sibTrans" cxnId="{E2B9FFB4-9846-4D4E-94AF-07097E8DBC37}">
      <dgm:prSet/>
      <dgm:spPr/>
      <dgm:t>
        <a:bodyPr/>
        <a:lstStyle/>
        <a:p>
          <a:endParaRPr lang="en-US"/>
        </a:p>
      </dgm:t>
    </dgm:pt>
    <dgm:pt modelId="{2C8C6CDB-5C6B-4181-9AA7-D416F64661FA}">
      <dgm:prSet phldrT="[Text]"/>
      <dgm:spPr/>
      <dgm:t>
        <a:bodyPr/>
        <a:lstStyle/>
        <a:p>
          <a:r>
            <a:rPr lang="en-US" dirty="0"/>
            <a:t>Student starts yelling at back</a:t>
          </a:r>
        </a:p>
      </dgm:t>
    </dgm:pt>
    <dgm:pt modelId="{73056C12-BBF6-49B9-8FCC-5AE147C54E20}" type="parTrans" cxnId="{F24A95CA-BAC6-436B-8A9E-83626DC2E273}">
      <dgm:prSet/>
      <dgm:spPr/>
      <dgm:t>
        <a:bodyPr/>
        <a:lstStyle/>
        <a:p>
          <a:endParaRPr lang="en-US"/>
        </a:p>
      </dgm:t>
    </dgm:pt>
    <dgm:pt modelId="{8C5109D3-6523-4FA7-92A2-7687F826CBFE}" type="sibTrans" cxnId="{F24A95CA-BAC6-436B-8A9E-83626DC2E273}">
      <dgm:prSet/>
      <dgm:spPr/>
      <dgm:t>
        <a:bodyPr/>
        <a:lstStyle/>
        <a:p>
          <a:endParaRPr lang="en-US"/>
        </a:p>
      </dgm:t>
    </dgm:pt>
    <dgm:pt modelId="{0FA6DEE6-8B61-4FFF-893C-E45827F51503}">
      <dgm:prSet phldrT="[Text]"/>
      <dgm:spPr/>
      <dgm:t>
        <a:bodyPr/>
        <a:lstStyle/>
        <a:p>
          <a:r>
            <a:rPr lang="en-US" dirty="0"/>
            <a:t>Student tries to fight you</a:t>
          </a:r>
        </a:p>
      </dgm:t>
    </dgm:pt>
    <dgm:pt modelId="{5679F1FD-2F5F-445A-9C26-06A396737FE5}" type="parTrans" cxnId="{EBB18D07-22B7-453F-BB68-39A5547F2255}">
      <dgm:prSet/>
      <dgm:spPr/>
      <dgm:t>
        <a:bodyPr/>
        <a:lstStyle/>
        <a:p>
          <a:endParaRPr lang="en-US"/>
        </a:p>
      </dgm:t>
    </dgm:pt>
    <dgm:pt modelId="{B28598A2-E98A-4CD7-AFF8-D130A343F010}" type="sibTrans" cxnId="{EBB18D07-22B7-453F-BB68-39A5547F2255}">
      <dgm:prSet/>
      <dgm:spPr/>
      <dgm:t>
        <a:bodyPr/>
        <a:lstStyle/>
        <a:p>
          <a:endParaRPr lang="en-US"/>
        </a:p>
      </dgm:t>
    </dgm:pt>
    <dgm:pt modelId="{7C2206A3-9F6D-4E66-80D7-F827DD90AC4D}">
      <dgm:prSet phldrT="[Text]"/>
      <dgm:spPr/>
      <dgm:t>
        <a:bodyPr/>
        <a:lstStyle/>
        <a:p>
          <a:r>
            <a:rPr lang="en-US" dirty="0"/>
            <a:t>You engage in the fight</a:t>
          </a:r>
        </a:p>
      </dgm:t>
    </dgm:pt>
    <dgm:pt modelId="{E42A45FF-F6C8-4023-B8B3-EC11F5F97FED}" type="parTrans" cxnId="{15982916-8B37-4FCE-BE80-47F408D1D11A}">
      <dgm:prSet/>
      <dgm:spPr/>
      <dgm:t>
        <a:bodyPr/>
        <a:lstStyle/>
        <a:p>
          <a:endParaRPr lang="en-US"/>
        </a:p>
      </dgm:t>
    </dgm:pt>
    <dgm:pt modelId="{C5D70357-4618-4ACC-AD65-40087D282058}" type="sibTrans" cxnId="{15982916-8B37-4FCE-BE80-47F408D1D11A}">
      <dgm:prSet/>
      <dgm:spPr/>
      <dgm:t>
        <a:bodyPr/>
        <a:lstStyle/>
        <a:p>
          <a:endParaRPr lang="en-US"/>
        </a:p>
      </dgm:t>
    </dgm:pt>
    <dgm:pt modelId="{EC85AAF3-ACD1-4C6A-965A-992BEDA2F2CE}">
      <dgm:prSet phldrT="[Text]"/>
      <dgm:spPr/>
      <dgm:t>
        <a:bodyPr/>
        <a:lstStyle/>
        <a:p>
          <a:r>
            <a:rPr lang="en-US" dirty="0"/>
            <a:t>You and the student are sent to the principal’s office</a:t>
          </a:r>
        </a:p>
      </dgm:t>
    </dgm:pt>
    <dgm:pt modelId="{CD57813F-4974-4620-8AE7-2958E1F7A1A9}" type="parTrans" cxnId="{B9E12D46-89D7-4104-9266-EBBE74EF88C5}">
      <dgm:prSet/>
      <dgm:spPr/>
      <dgm:t>
        <a:bodyPr/>
        <a:lstStyle/>
        <a:p>
          <a:endParaRPr lang="en-US"/>
        </a:p>
      </dgm:t>
    </dgm:pt>
    <dgm:pt modelId="{A5EE8538-E105-483D-9CD6-AA0B309A1D82}" type="sibTrans" cxnId="{B9E12D46-89D7-4104-9266-EBBE74EF88C5}">
      <dgm:prSet/>
      <dgm:spPr/>
      <dgm:t>
        <a:bodyPr/>
        <a:lstStyle/>
        <a:p>
          <a:endParaRPr lang="en-US"/>
        </a:p>
      </dgm:t>
    </dgm:pt>
    <dgm:pt modelId="{2587012B-3989-4D28-A16B-A6D58C458A79}">
      <dgm:prSet phldrT="[Text]"/>
      <dgm:spPr/>
      <dgm:t>
        <a:bodyPr/>
        <a:lstStyle/>
        <a:p>
          <a:r>
            <a:rPr lang="en-US" dirty="0"/>
            <a:t>You’re both suspended </a:t>
          </a:r>
        </a:p>
      </dgm:t>
    </dgm:pt>
    <dgm:pt modelId="{323A3E9E-AD67-4C91-AAF4-B57C35F3CA40}" type="parTrans" cxnId="{3F489291-C718-47DF-99DA-0D66F1E47C40}">
      <dgm:prSet/>
      <dgm:spPr/>
      <dgm:t>
        <a:bodyPr/>
        <a:lstStyle/>
        <a:p>
          <a:endParaRPr lang="en-US"/>
        </a:p>
      </dgm:t>
    </dgm:pt>
    <dgm:pt modelId="{4C39BB1C-299E-403B-B9E8-898F417A8E52}" type="sibTrans" cxnId="{3F489291-C718-47DF-99DA-0D66F1E47C40}">
      <dgm:prSet/>
      <dgm:spPr/>
      <dgm:t>
        <a:bodyPr/>
        <a:lstStyle/>
        <a:p>
          <a:endParaRPr lang="en-US"/>
        </a:p>
      </dgm:t>
    </dgm:pt>
    <dgm:pt modelId="{5C3BAF56-695B-4869-8310-3D2353F1B967}">
      <dgm:prSet/>
      <dgm:spPr/>
      <dgm:t>
        <a:bodyPr/>
        <a:lstStyle/>
        <a:p>
          <a:r>
            <a:rPr lang="en-US" dirty="0"/>
            <a:t>You think “he’s probably trying to start something with me..”</a:t>
          </a:r>
        </a:p>
      </dgm:t>
    </dgm:pt>
    <dgm:pt modelId="{2082500B-2E3C-4BB7-A436-F3721FF2E1F9}" type="parTrans" cxnId="{4E2C328E-AF1F-4E22-80DB-05BCD9B028B5}">
      <dgm:prSet/>
      <dgm:spPr/>
      <dgm:t>
        <a:bodyPr/>
        <a:lstStyle/>
        <a:p>
          <a:endParaRPr lang="en-US"/>
        </a:p>
      </dgm:t>
    </dgm:pt>
    <dgm:pt modelId="{FDF295D9-5EC3-4B84-98AD-28954300DD50}" type="sibTrans" cxnId="{4E2C328E-AF1F-4E22-80DB-05BCD9B028B5}">
      <dgm:prSet/>
      <dgm:spPr/>
      <dgm:t>
        <a:bodyPr/>
        <a:lstStyle/>
        <a:p>
          <a:endParaRPr lang="en-US"/>
        </a:p>
      </dgm:t>
    </dgm:pt>
    <dgm:pt modelId="{E6779E6C-A6D3-4B3F-B520-6EDE4C55E16D}" type="pres">
      <dgm:prSet presAssocID="{657A50DC-1258-42D8-8806-F7701330EF79}" presName="diagram" presStyleCnt="0">
        <dgm:presLayoutVars>
          <dgm:dir/>
          <dgm:resizeHandles val="exact"/>
        </dgm:presLayoutVars>
      </dgm:prSet>
      <dgm:spPr/>
    </dgm:pt>
    <dgm:pt modelId="{AA72BF41-6B32-4786-91CE-9C75A973C879}" type="pres">
      <dgm:prSet presAssocID="{7E7B3A70-884C-46E3-9ADD-1CCD0822F1CC}" presName="node" presStyleLbl="node1" presStyleIdx="0" presStyleCnt="8">
        <dgm:presLayoutVars>
          <dgm:bulletEnabled val="1"/>
        </dgm:presLayoutVars>
      </dgm:prSet>
      <dgm:spPr/>
    </dgm:pt>
    <dgm:pt modelId="{1A615D6A-68EA-41EC-A6A3-96FDFAB2FAE7}" type="pres">
      <dgm:prSet presAssocID="{68771540-3FCA-4873-95E9-B4E4A4E4E182}" presName="sibTrans" presStyleLbl="sibTrans2D1" presStyleIdx="0" presStyleCnt="7"/>
      <dgm:spPr/>
    </dgm:pt>
    <dgm:pt modelId="{D3C3F503-C982-4AE8-8DA4-9A66EB1F5D33}" type="pres">
      <dgm:prSet presAssocID="{68771540-3FCA-4873-95E9-B4E4A4E4E182}" presName="connectorText" presStyleLbl="sibTrans2D1" presStyleIdx="0" presStyleCnt="7"/>
      <dgm:spPr/>
    </dgm:pt>
    <dgm:pt modelId="{0D275C51-94A4-412D-BDAB-73E5B65F14A0}" type="pres">
      <dgm:prSet presAssocID="{5C3BAF56-695B-4869-8310-3D2353F1B967}" presName="node" presStyleLbl="node1" presStyleIdx="1" presStyleCnt="8">
        <dgm:presLayoutVars>
          <dgm:bulletEnabled val="1"/>
        </dgm:presLayoutVars>
      </dgm:prSet>
      <dgm:spPr/>
    </dgm:pt>
    <dgm:pt modelId="{8BE3362A-5BED-4C55-9A01-FA4348949FC7}" type="pres">
      <dgm:prSet presAssocID="{FDF295D9-5EC3-4B84-98AD-28954300DD50}" presName="sibTrans" presStyleLbl="sibTrans2D1" presStyleIdx="1" presStyleCnt="7"/>
      <dgm:spPr/>
    </dgm:pt>
    <dgm:pt modelId="{5AD709F2-27D6-42F9-822C-E57EA1B8994C}" type="pres">
      <dgm:prSet presAssocID="{FDF295D9-5EC3-4B84-98AD-28954300DD50}" presName="connectorText" presStyleLbl="sibTrans2D1" presStyleIdx="1" presStyleCnt="7"/>
      <dgm:spPr/>
    </dgm:pt>
    <dgm:pt modelId="{503A9314-64BE-462C-99E1-62FA53918E58}" type="pres">
      <dgm:prSet presAssocID="{69598F77-EDEF-4DAD-A627-BBF285C6647B}" presName="node" presStyleLbl="node1" presStyleIdx="2" presStyleCnt="8">
        <dgm:presLayoutVars>
          <dgm:bulletEnabled val="1"/>
        </dgm:presLayoutVars>
      </dgm:prSet>
      <dgm:spPr/>
    </dgm:pt>
    <dgm:pt modelId="{3FB813FD-9914-4B2C-9AA4-979D429E4E22}" type="pres">
      <dgm:prSet presAssocID="{BBD3C556-5C86-423C-9B6C-EB372CB081FA}" presName="sibTrans" presStyleLbl="sibTrans2D1" presStyleIdx="2" presStyleCnt="7"/>
      <dgm:spPr/>
    </dgm:pt>
    <dgm:pt modelId="{A4256E1A-BC4D-4FC1-9930-B24F2F78274D}" type="pres">
      <dgm:prSet presAssocID="{BBD3C556-5C86-423C-9B6C-EB372CB081FA}" presName="connectorText" presStyleLbl="sibTrans2D1" presStyleIdx="2" presStyleCnt="7"/>
      <dgm:spPr/>
    </dgm:pt>
    <dgm:pt modelId="{88DB008A-3539-411D-9A83-F98B12EDEB82}" type="pres">
      <dgm:prSet presAssocID="{2C8C6CDB-5C6B-4181-9AA7-D416F64661FA}" presName="node" presStyleLbl="node1" presStyleIdx="3" presStyleCnt="8">
        <dgm:presLayoutVars>
          <dgm:bulletEnabled val="1"/>
        </dgm:presLayoutVars>
      </dgm:prSet>
      <dgm:spPr/>
    </dgm:pt>
    <dgm:pt modelId="{1A179783-7AAD-4E8D-BA2F-9827833C1BB6}" type="pres">
      <dgm:prSet presAssocID="{8C5109D3-6523-4FA7-92A2-7687F826CBFE}" presName="sibTrans" presStyleLbl="sibTrans2D1" presStyleIdx="3" presStyleCnt="7"/>
      <dgm:spPr/>
    </dgm:pt>
    <dgm:pt modelId="{1A696D80-7F28-497B-B94A-9C8038759525}" type="pres">
      <dgm:prSet presAssocID="{8C5109D3-6523-4FA7-92A2-7687F826CBFE}" presName="connectorText" presStyleLbl="sibTrans2D1" presStyleIdx="3" presStyleCnt="7"/>
      <dgm:spPr/>
    </dgm:pt>
    <dgm:pt modelId="{9E997D9A-1FDA-4143-9AF6-A686DF50F8B7}" type="pres">
      <dgm:prSet presAssocID="{0FA6DEE6-8B61-4FFF-893C-E45827F51503}" presName="node" presStyleLbl="node1" presStyleIdx="4" presStyleCnt="8">
        <dgm:presLayoutVars>
          <dgm:bulletEnabled val="1"/>
        </dgm:presLayoutVars>
      </dgm:prSet>
      <dgm:spPr/>
    </dgm:pt>
    <dgm:pt modelId="{85191D27-4ACC-4890-8EA9-D66E9F64D7FC}" type="pres">
      <dgm:prSet presAssocID="{B28598A2-E98A-4CD7-AFF8-D130A343F010}" presName="sibTrans" presStyleLbl="sibTrans2D1" presStyleIdx="4" presStyleCnt="7"/>
      <dgm:spPr/>
    </dgm:pt>
    <dgm:pt modelId="{530D45F5-0E75-4BFC-BE93-E1B2EBF4F792}" type="pres">
      <dgm:prSet presAssocID="{B28598A2-E98A-4CD7-AFF8-D130A343F010}" presName="connectorText" presStyleLbl="sibTrans2D1" presStyleIdx="4" presStyleCnt="7"/>
      <dgm:spPr/>
    </dgm:pt>
    <dgm:pt modelId="{CA47C647-248A-4C79-A59C-3E2972313704}" type="pres">
      <dgm:prSet presAssocID="{7C2206A3-9F6D-4E66-80D7-F827DD90AC4D}" presName="node" presStyleLbl="node1" presStyleIdx="5" presStyleCnt="8">
        <dgm:presLayoutVars>
          <dgm:bulletEnabled val="1"/>
        </dgm:presLayoutVars>
      </dgm:prSet>
      <dgm:spPr/>
    </dgm:pt>
    <dgm:pt modelId="{9A4CC265-D241-4A88-8201-CCBFDAAE2DC7}" type="pres">
      <dgm:prSet presAssocID="{C5D70357-4618-4ACC-AD65-40087D282058}" presName="sibTrans" presStyleLbl="sibTrans2D1" presStyleIdx="5" presStyleCnt="7"/>
      <dgm:spPr/>
    </dgm:pt>
    <dgm:pt modelId="{AECB67BF-14A2-4CB0-B416-A8019F36157D}" type="pres">
      <dgm:prSet presAssocID="{C5D70357-4618-4ACC-AD65-40087D282058}" presName="connectorText" presStyleLbl="sibTrans2D1" presStyleIdx="5" presStyleCnt="7"/>
      <dgm:spPr/>
    </dgm:pt>
    <dgm:pt modelId="{67B9ED5D-200A-4A1D-B623-91E22826F8EE}" type="pres">
      <dgm:prSet presAssocID="{EC85AAF3-ACD1-4C6A-965A-992BEDA2F2CE}" presName="node" presStyleLbl="node1" presStyleIdx="6" presStyleCnt="8">
        <dgm:presLayoutVars>
          <dgm:bulletEnabled val="1"/>
        </dgm:presLayoutVars>
      </dgm:prSet>
      <dgm:spPr/>
    </dgm:pt>
    <dgm:pt modelId="{B15A0DDF-A222-43FA-9D84-D08F2FAA9F2E}" type="pres">
      <dgm:prSet presAssocID="{A5EE8538-E105-483D-9CD6-AA0B309A1D82}" presName="sibTrans" presStyleLbl="sibTrans2D1" presStyleIdx="6" presStyleCnt="7"/>
      <dgm:spPr/>
    </dgm:pt>
    <dgm:pt modelId="{DE9B5406-3169-4DCC-B531-117CFC6EBEE8}" type="pres">
      <dgm:prSet presAssocID="{A5EE8538-E105-483D-9CD6-AA0B309A1D82}" presName="connectorText" presStyleLbl="sibTrans2D1" presStyleIdx="6" presStyleCnt="7"/>
      <dgm:spPr/>
    </dgm:pt>
    <dgm:pt modelId="{5AA04181-13AA-4BA7-BDAA-FEE191FA9ABE}" type="pres">
      <dgm:prSet presAssocID="{2587012B-3989-4D28-A16B-A6D58C458A79}" presName="node" presStyleLbl="node1" presStyleIdx="7" presStyleCnt="8">
        <dgm:presLayoutVars>
          <dgm:bulletEnabled val="1"/>
        </dgm:presLayoutVars>
      </dgm:prSet>
      <dgm:spPr/>
    </dgm:pt>
  </dgm:ptLst>
  <dgm:cxnLst>
    <dgm:cxn modelId="{DE4B7904-9161-4E61-BA80-B044AE88AE35}" type="presOf" srcId="{FDF295D9-5EC3-4B84-98AD-28954300DD50}" destId="{5AD709F2-27D6-42F9-822C-E57EA1B8994C}" srcOrd="1" destOrd="0" presId="urn:microsoft.com/office/officeart/2005/8/layout/process5"/>
    <dgm:cxn modelId="{EBB18D07-22B7-453F-BB68-39A5547F2255}" srcId="{657A50DC-1258-42D8-8806-F7701330EF79}" destId="{0FA6DEE6-8B61-4FFF-893C-E45827F51503}" srcOrd="4" destOrd="0" parTransId="{5679F1FD-2F5F-445A-9C26-06A396737FE5}" sibTransId="{B28598A2-E98A-4CD7-AFF8-D130A343F010}"/>
    <dgm:cxn modelId="{15982916-8B37-4FCE-BE80-47F408D1D11A}" srcId="{657A50DC-1258-42D8-8806-F7701330EF79}" destId="{7C2206A3-9F6D-4E66-80D7-F827DD90AC4D}" srcOrd="5" destOrd="0" parTransId="{E42A45FF-F6C8-4023-B8B3-EC11F5F97FED}" sibTransId="{C5D70357-4618-4ACC-AD65-40087D282058}"/>
    <dgm:cxn modelId="{84C6832A-0F1E-41B0-992C-557FF77DE01E}" type="presOf" srcId="{FDF295D9-5EC3-4B84-98AD-28954300DD50}" destId="{8BE3362A-5BED-4C55-9A01-FA4348949FC7}" srcOrd="0" destOrd="0" presId="urn:microsoft.com/office/officeart/2005/8/layout/process5"/>
    <dgm:cxn modelId="{014C825F-6495-4460-8A71-2F5599516FDC}" type="presOf" srcId="{68771540-3FCA-4873-95E9-B4E4A4E4E182}" destId="{D3C3F503-C982-4AE8-8DA4-9A66EB1F5D33}" srcOrd="1" destOrd="0" presId="urn:microsoft.com/office/officeart/2005/8/layout/process5"/>
    <dgm:cxn modelId="{E0E0A15F-8166-4848-82AD-34A640EF97D3}" type="presOf" srcId="{8C5109D3-6523-4FA7-92A2-7687F826CBFE}" destId="{1A179783-7AAD-4E8D-BA2F-9827833C1BB6}" srcOrd="0" destOrd="0" presId="urn:microsoft.com/office/officeart/2005/8/layout/process5"/>
    <dgm:cxn modelId="{99270E44-33F0-4411-8D48-7CA6F0FD1C12}" type="presOf" srcId="{C5D70357-4618-4ACC-AD65-40087D282058}" destId="{AECB67BF-14A2-4CB0-B416-A8019F36157D}" srcOrd="1" destOrd="0" presId="urn:microsoft.com/office/officeart/2005/8/layout/process5"/>
    <dgm:cxn modelId="{B9E12D46-89D7-4104-9266-EBBE74EF88C5}" srcId="{657A50DC-1258-42D8-8806-F7701330EF79}" destId="{EC85AAF3-ACD1-4C6A-965A-992BEDA2F2CE}" srcOrd="6" destOrd="0" parTransId="{CD57813F-4974-4620-8AE7-2958E1F7A1A9}" sibTransId="{A5EE8538-E105-483D-9CD6-AA0B309A1D82}"/>
    <dgm:cxn modelId="{A9FD8666-269C-4592-8C41-A942ABF243C3}" type="presOf" srcId="{A5EE8538-E105-483D-9CD6-AA0B309A1D82}" destId="{B15A0DDF-A222-43FA-9D84-D08F2FAA9F2E}" srcOrd="0" destOrd="0" presId="urn:microsoft.com/office/officeart/2005/8/layout/process5"/>
    <dgm:cxn modelId="{014BAC7B-CCB9-4A3F-8381-07110E0CB4DC}" type="presOf" srcId="{B28598A2-E98A-4CD7-AFF8-D130A343F010}" destId="{85191D27-4ACC-4890-8EA9-D66E9F64D7FC}" srcOrd="0" destOrd="0" presId="urn:microsoft.com/office/officeart/2005/8/layout/process5"/>
    <dgm:cxn modelId="{34C22A7D-1571-4D4E-8430-AC7BC2FB0D47}" type="presOf" srcId="{A5EE8538-E105-483D-9CD6-AA0B309A1D82}" destId="{DE9B5406-3169-4DCC-B531-117CFC6EBEE8}" srcOrd="1" destOrd="0" presId="urn:microsoft.com/office/officeart/2005/8/layout/process5"/>
    <dgm:cxn modelId="{7297CD82-304B-410A-A790-E5C8308AEBCD}" type="presOf" srcId="{5C3BAF56-695B-4869-8310-3D2353F1B967}" destId="{0D275C51-94A4-412D-BDAB-73E5B65F14A0}" srcOrd="0" destOrd="0" presId="urn:microsoft.com/office/officeart/2005/8/layout/process5"/>
    <dgm:cxn modelId="{17657683-8611-4DA2-ACBE-E48891D6958A}" type="presOf" srcId="{7C2206A3-9F6D-4E66-80D7-F827DD90AC4D}" destId="{CA47C647-248A-4C79-A59C-3E2972313704}" srcOrd="0" destOrd="0" presId="urn:microsoft.com/office/officeart/2005/8/layout/process5"/>
    <dgm:cxn modelId="{6AC33486-3F27-4AA4-A1CF-E3F8E96FDD5E}" type="presOf" srcId="{B28598A2-E98A-4CD7-AFF8-D130A343F010}" destId="{530D45F5-0E75-4BFC-BE93-E1B2EBF4F792}" srcOrd="1" destOrd="0" presId="urn:microsoft.com/office/officeart/2005/8/layout/process5"/>
    <dgm:cxn modelId="{AE78118B-FFC3-492B-B969-EFFCB2CFE6D5}" type="presOf" srcId="{8C5109D3-6523-4FA7-92A2-7687F826CBFE}" destId="{1A696D80-7F28-497B-B94A-9C8038759525}" srcOrd="1" destOrd="0" presId="urn:microsoft.com/office/officeart/2005/8/layout/process5"/>
    <dgm:cxn modelId="{D38B7E8C-7983-4F2A-B076-00E6D2AA3DEF}" type="presOf" srcId="{BBD3C556-5C86-423C-9B6C-EB372CB081FA}" destId="{3FB813FD-9914-4B2C-9AA4-979D429E4E22}" srcOrd="0" destOrd="0" presId="urn:microsoft.com/office/officeart/2005/8/layout/process5"/>
    <dgm:cxn modelId="{4E2C328E-AF1F-4E22-80DB-05BCD9B028B5}" srcId="{657A50DC-1258-42D8-8806-F7701330EF79}" destId="{5C3BAF56-695B-4869-8310-3D2353F1B967}" srcOrd="1" destOrd="0" parTransId="{2082500B-2E3C-4BB7-A436-F3721FF2E1F9}" sibTransId="{FDF295D9-5EC3-4B84-98AD-28954300DD50}"/>
    <dgm:cxn modelId="{3F489291-C718-47DF-99DA-0D66F1E47C40}" srcId="{657A50DC-1258-42D8-8806-F7701330EF79}" destId="{2587012B-3989-4D28-A16B-A6D58C458A79}" srcOrd="7" destOrd="0" parTransId="{323A3E9E-AD67-4C91-AAF4-B57C35F3CA40}" sibTransId="{4C39BB1C-299E-403B-B9E8-898F417A8E52}"/>
    <dgm:cxn modelId="{9E1D1E93-09E1-44CA-89F5-DE899775FF18}" type="presOf" srcId="{657A50DC-1258-42D8-8806-F7701330EF79}" destId="{E6779E6C-A6D3-4B3F-B520-6EDE4C55E16D}" srcOrd="0" destOrd="0" presId="urn:microsoft.com/office/officeart/2005/8/layout/process5"/>
    <dgm:cxn modelId="{F79E5CA7-0B6E-499D-A6A9-1AD2106A74D7}" type="presOf" srcId="{0FA6DEE6-8B61-4FFF-893C-E45827F51503}" destId="{9E997D9A-1FDA-4143-9AF6-A686DF50F8B7}" srcOrd="0" destOrd="0" presId="urn:microsoft.com/office/officeart/2005/8/layout/process5"/>
    <dgm:cxn modelId="{EE8B70B0-738B-426D-9547-F3AAFE80037C}" srcId="{657A50DC-1258-42D8-8806-F7701330EF79}" destId="{7E7B3A70-884C-46E3-9ADD-1CCD0822F1CC}" srcOrd="0" destOrd="0" parTransId="{E80A1C5E-E7B4-4B7C-942B-3CD4D859062A}" sibTransId="{68771540-3FCA-4873-95E9-B4E4A4E4E182}"/>
    <dgm:cxn modelId="{E2B9FFB4-9846-4D4E-94AF-07097E8DBC37}" srcId="{657A50DC-1258-42D8-8806-F7701330EF79}" destId="{69598F77-EDEF-4DAD-A627-BBF285C6647B}" srcOrd="2" destOrd="0" parTransId="{C773BB42-DDCD-4EA8-B348-F1CBAD93A499}" sibTransId="{BBD3C556-5C86-423C-9B6C-EB372CB081FA}"/>
    <dgm:cxn modelId="{4B598BBB-9B48-43FF-8CC6-B41BE43231AF}" type="presOf" srcId="{69598F77-EDEF-4DAD-A627-BBF285C6647B}" destId="{503A9314-64BE-462C-99E1-62FA53918E58}" srcOrd="0" destOrd="0" presId="urn:microsoft.com/office/officeart/2005/8/layout/process5"/>
    <dgm:cxn modelId="{DFD037C1-9FC4-441B-B81A-5BBB2B330C2F}" type="presOf" srcId="{2C8C6CDB-5C6B-4181-9AA7-D416F64661FA}" destId="{88DB008A-3539-411D-9A83-F98B12EDEB82}" srcOrd="0" destOrd="0" presId="urn:microsoft.com/office/officeart/2005/8/layout/process5"/>
    <dgm:cxn modelId="{F24A95CA-BAC6-436B-8A9E-83626DC2E273}" srcId="{657A50DC-1258-42D8-8806-F7701330EF79}" destId="{2C8C6CDB-5C6B-4181-9AA7-D416F64661FA}" srcOrd="3" destOrd="0" parTransId="{73056C12-BBF6-49B9-8FCC-5AE147C54E20}" sibTransId="{8C5109D3-6523-4FA7-92A2-7687F826CBFE}"/>
    <dgm:cxn modelId="{4C920BCB-A208-4AFC-93CC-B2F5B5A13392}" type="presOf" srcId="{C5D70357-4618-4ACC-AD65-40087D282058}" destId="{9A4CC265-D241-4A88-8201-CCBFDAAE2DC7}" srcOrd="0" destOrd="0" presId="urn:microsoft.com/office/officeart/2005/8/layout/process5"/>
    <dgm:cxn modelId="{123C91D3-D201-425B-8033-68CBD63A4B20}" type="presOf" srcId="{EC85AAF3-ACD1-4C6A-965A-992BEDA2F2CE}" destId="{67B9ED5D-200A-4A1D-B623-91E22826F8EE}" srcOrd="0" destOrd="0" presId="urn:microsoft.com/office/officeart/2005/8/layout/process5"/>
    <dgm:cxn modelId="{6FAA62E0-489B-48AA-B82D-16C1C5F6CE7D}" type="presOf" srcId="{2587012B-3989-4D28-A16B-A6D58C458A79}" destId="{5AA04181-13AA-4BA7-BDAA-FEE191FA9ABE}" srcOrd="0" destOrd="0" presId="urn:microsoft.com/office/officeart/2005/8/layout/process5"/>
    <dgm:cxn modelId="{7C81FBE5-9C04-4276-B103-EFF92039A7F2}" type="presOf" srcId="{BBD3C556-5C86-423C-9B6C-EB372CB081FA}" destId="{A4256E1A-BC4D-4FC1-9930-B24F2F78274D}" srcOrd="1" destOrd="0" presId="urn:microsoft.com/office/officeart/2005/8/layout/process5"/>
    <dgm:cxn modelId="{0E5E85ED-0F77-4C8B-9AD5-91536A78F161}" type="presOf" srcId="{7E7B3A70-884C-46E3-9ADD-1CCD0822F1CC}" destId="{AA72BF41-6B32-4786-91CE-9C75A973C879}" srcOrd="0" destOrd="0" presId="urn:microsoft.com/office/officeart/2005/8/layout/process5"/>
    <dgm:cxn modelId="{A460FAFE-1083-4051-918C-3F48A46CE35D}" type="presOf" srcId="{68771540-3FCA-4873-95E9-B4E4A4E4E182}" destId="{1A615D6A-68EA-41EC-A6A3-96FDFAB2FAE7}" srcOrd="0" destOrd="0" presId="urn:microsoft.com/office/officeart/2005/8/layout/process5"/>
    <dgm:cxn modelId="{8178305D-939E-440F-96FD-04C9568C2BBB}" type="presParOf" srcId="{E6779E6C-A6D3-4B3F-B520-6EDE4C55E16D}" destId="{AA72BF41-6B32-4786-91CE-9C75A973C879}" srcOrd="0" destOrd="0" presId="urn:microsoft.com/office/officeart/2005/8/layout/process5"/>
    <dgm:cxn modelId="{CC764733-5C08-495D-9993-651F5B501C82}" type="presParOf" srcId="{E6779E6C-A6D3-4B3F-B520-6EDE4C55E16D}" destId="{1A615D6A-68EA-41EC-A6A3-96FDFAB2FAE7}" srcOrd="1" destOrd="0" presId="urn:microsoft.com/office/officeart/2005/8/layout/process5"/>
    <dgm:cxn modelId="{A7D94C56-089E-4DBC-98AF-15471C6F0894}" type="presParOf" srcId="{1A615D6A-68EA-41EC-A6A3-96FDFAB2FAE7}" destId="{D3C3F503-C982-4AE8-8DA4-9A66EB1F5D33}" srcOrd="0" destOrd="0" presId="urn:microsoft.com/office/officeart/2005/8/layout/process5"/>
    <dgm:cxn modelId="{348ECECD-3A5A-4A5F-B4F5-A44A93C93A5E}" type="presParOf" srcId="{E6779E6C-A6D3-4B3F-B520-6EDE4C55E16D}" destId="{0D275C51-94A4-412D-BDAB-73E5B65F14A0}" srcOrd="2" destOrd="0" presId="urn:microsoft.com/office/officeart/2005/8/layout/process5"/>
    <dgm:cxn modelId="{805E0500-56BA-4256-98CB-B760FA654F4E}" type="presParOf" srcId="{E6779E6C-A6D3-4B3F-B520-6EDE4C55E16D}" destId="{8BE3362A-5BED-4C55-9A01-FA4348949FC7}" srcOrd="3" destOrd="0" presId="urn:microsoft.com/office/officeart/2005/8/layout/process5"/>
    <dgm:cxn modelId="{F068A26B-E074-483F-B971-6F671E0B56B6}" type="presParOf" srcId="{8BE3362A-5BED-4C55-9A01-FA4348949FC7}" destId="{5AD709F2-27D6-42F9-822C-E57EA1B8994C}" srcOrd="0" destOrd="0" presId="urn:microsoft.com/office/officeart/2005/8/layout/process5"/>
    <dgm:cxn modelId="{822E9636-E0A8-4C83-AA0E-770B96592BC8}" type="presParOf" srcId="{E6779E6C-A6D3-4B3F-B520-6EDE4C55E16D}" destId="{503A9314-64BE-462C-99E1-62FA53918E58}" srcOrd="4" destOrd="0" presId="urn:microsoft.com/office/officeart/2005/8/layout/process5"/>
    <dgm:cxn modelId="{C9363F5C-60A5-45EB-9874-CC772EFE914E}" type="presParOf" srcId="{E6779E6C-A6D3-4B3F-B520-6EDE4C55E16D}" destId="{3FB813FD-9914-4B2C-9AA4-979D429E4E22}" srcOrd="5" destOrd="0" presId="urn:microsoft.com/office/officeart/2005/8/layout/process5"/>
    <dgm:cxn modelId="{AB2E3448-7F40-4D0E-A6EF-1EEFA8088345}" type="presParOf" srcId="{3FB813FD-9914-4B2C-9AA4-979D429E4E22}" destId="{A4256E1A-BC4D-4FC1-9930-B24F2F78274D}" srcOrd="0" destOrd="0" presId="urn:microsoft.com/office/officeart/2005/8/layout/process5"/>
    <dgm:cxn modelId="{8BA15147-7FEC-4DAD-98C8-FEE3575F63CD}" type="presParOf" srcId="{E6779E6C-A6D3-4B3F-B520-6EDE4C55E16D}" destId="{88DB008A-3539-411D-9A83-F98B12EDEB82}" srcOrd="6" destOrd="0" presId="urn:microsoft.com/office/officeart/2005/8/layout/process5"/>
    <dgm:cxn modelId="{84CA6882-89B4-4F19-AF29-B9684D1D256D}" type="presParOf" srcId="{E6779E6C-A6D3-4B3F-B520-6EDE4C55E16D}" destId="{1A179783-7AAD-4E8D-BA2F-9827833C1BB6}" srcOrd="7" destOrd="0" presId="urn:microsoft.com/office/officeart/2005/8/layout/process5"/>
    <dgm:cxn modelId="{784BAF4C-D0C5-40F5-AE83-26D9D771991E}" type="presParOf" srcId="{1A179783-7AAD-4E8D-BA2F-9827833C1BB6}" destId="{1A696D80-7F28-497B-B94A-9C8038759525}" srcOrd="0" destOrd="0" presId="urn:microsoft.com/office/officeart/2005/8/layout/process5"/>
    <dgm:cxn modelId="{9CCB7698-47C9-4334-AF47-0423B46F452A}" type="presParOf" srcId="{E6779E6C-A6D3-4B3F-B520-6EDE4C55E16D}" destId="{9E997D9A-1FDA-4143-9AF6-A686DF50F8B7}" srcOrd="8" destOrd="0" presId="urn:microsoft.com/office/officeart/2005/8/layout/process5"/>
    <dgm:cxn modelId="{741E6223-FE42-4A9C-BC93-D8375DC27616}" type="presParOf" srcId="{E6779E6C-A6D3-4B3F-B520-6EDE4C55E16D}" destId="{85191D27-4ACC-4890-8EA9-D66E9F64D7FC}" srcOrd="9" destOrd="0" presId="urn:microsoft.com/office/officeart/2005/8/layout/process5"/>
    <dgm:cxn modelId="{27930C2E-A290-4884-B27C-43B78AD802D8}" type="presParOf" srcId="{85191D27-4ACC-4890-8EA9-D66E9F64D7FC}" destId="{530D45F5-0E75-4BFC-BE93-E1B2EBF4F792}" srcOrd="0" destOrd="0" presId="urn:microsoft.com/office/officeart/2005/8/layout/process5"/>
    <dgm:cxn modelId="{69E8100C-5042-4E19-BA8F-E5DCAA7BCD86}" type="presParOf" srcId="{E6779E6C-A6D3-4B3F-B520-6EDE4C55E16D}" destId="{CA47C647-248A-4C79-A59C-3E2972313704}" srcOrd="10" destOrd="0" presId="urn:microsoft.com/office/officeart/2005/8/layout/process5"/>
    <dgm:cxn modelId="{430AE345-D3FA-476B-8DE4-2E86A1433B3E}" type="presParOf" srcId="{E6779E6C-A6D3-4B3F-B520-6EDE4C55E16D}" destId="{9A4CC265-D241-4A88-8201-CCBFDAAE2DC7}" srcOrd="11" destOrd="0" presId="urn:microsoft.com/office/officeart/2005/8/layout/process5"/>
    <dgm:cxn modelId="{C2E7FC2F-76C0-41D8-88D8-E5F227BD9413}" type="presParOf" srcId="{9A4CC265-D241-4A88-8201-CCBFDAAE2DC7}" destId="{AECB67BF-14A2-4CB0-B416-A8019F36157D}" srcOrd="0" destOrd="0" presId="urn:microsoft.com/office/officeart/2005/8/layout/process5"/>
    <dgm:cxn modelId="{187EF053-4065-4169-AA28-4651A6D7499C}" type="presParOf" srcId="{E6779E6C-A6D3-4B3F-B520-6EDE4C55E16D}" destId="{67B9ED5D-200A-4A1D-B623-91E22826F8EE}" srcOrd="12" destOrd="0" presId="urn:microsoft.com/office/officeart/2005/8/layout/process5"/>
    <dgm:cxn modelId="{E67A8CCA-11C9-431C-80D1-A69008766E63}" type="presParOf" srcId="{E6779E6C-A6D3-4B3F-B520-6EDE4C55E16D}" destId="{B15A0DDF-A222-43FA-9D84-D08F2FAA9F2E}" srcOrd="13" destOrd="0" presId="urn:microsoft.com/office/officeart/2005/8/layout/process5"/>
    <dgm:cxn modelId="{5D1DC2BB-FE49-424A-BCC6-38109AD55489}" type="presParOf" srcId="{B15A0DDF-A222-43FA-9D84-D08F2FAA9F2E}" destId="{DE9B5406-3169-4DCC-B531-117CFC6EBEE8}" srcOrd="0" destOrd="0" presId="urn:microsoft.com/office/officeart/2005/8/layout/process5"/>
    <dgm:cxn modelId="{A587B155-23EF-42A8-80AE-1DBF88A00956}" type="presParOf" srcId="{E6779E6C-A6D3-4B3F-B520-6EDE4C55E16D}" destId="{5AA04181-13AA-4BA7-BDAA-FEE191FA9ABE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A50DC-1258-42D8-8806-F7701330EF79}" type="doc">
      <dgm:prSet loTypeId="urn:microsoft.com/office/officeart/2005/8/layout/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7E7B3A70-884C-46E3-9ADD-1CCD0822F1CC}">
      <dgm:prSet phldrT="[Text]"/>
      <dgm:spPr/>
      <dgm:t>
        <a:bodyPr/>
        <a:lstStyle/>
        <a:p>
          <a:r>
            <a:rPr lang="en-US" dirty="0"/>
            <a:t>Classmate keeps staring at me</a:t>
          </a:r>
        </a:p>
      </dgm:t>
    </dgm:pt>
    <dgm:pt modelId="{E80A1C5E-E7B4-4B7C-942B-3CD4D859062A}" type="parTrans" cxnId="{EE8B70B0-738B-426D-9547-F3AAFE80037C}">
      <dgm:prSet/>
      <dgm:spPr/>
      <dgm:t>
        <a:bodyPr/>
        <a:lstStyle/>
        <a:p>
          <a:endParaRPr lang="en-US"/>
        </a:p>
      </dgm:t>
    </dgm:pt>
    <dgm:pt modelId="{68771540-3FCA-4873-95E9-B4E4A4E4E182}" type="sibTrans" cxnId="{EE8B70B0-738B-426D-9547-F3AAFE80037C}">
      <dgm:prSet/>
      <dgm:spPr/>
      <dgm:t>
        <a:bodyPr/>
        <a:lstStyle/>
        <a:p>
          <a:endParaRPr lang="en-US"/>
        </a:p>
      </dgm:t>
    </dgm:pt>
    <dgm:pt modelId="{69598F77-EDEF-4DAD-A627-BBF285C6647B}">
      <dgm:prSet phldrT="[Text]"/>
      <dgm:spPr/>
      <dgm:t>
        <a:bodyPr/>
        <a:lstStyle/>
        <a:p>
          <a:r>
            <a:rPr lang="en-US" dirty="0"/>
            <a:t>You attempt to ignore the student</a:t>
          </a:r>
        </a:p>
      </dgm:t>
    </dgm:pt>
    <dgm:pt modelId="{C773BB42-DDCD-4EA8-B348-F1CBAD93A499}" type="parTrans" cxnId="{E2B9FFB4-9846-4D4E-94AF-07097E8DBC37}">
      <dgm:prSet/>
      <dgm:spPr/>
      <dgm:t>
        <a:bodyPr/>
        <a:lstStyle/>
        <a:p>
          <a:endParaRPr lang="en-US"/>
        </a:p>
      </dgm:t>
    </dgm:pt>
    <dgm:pt modelId="{BBD3C556-5C86-423C-9B6C-EB372CB081FA}" type="sibTrans" cxnId="{E2B9FFB4-9846-4D4E-94AF-07097E8DBC37}">
      <dgm:prSet/>
      <dgm:spPr/>
      <dgm:t>
        <a:bodyPr/>
        <a:lstStyle/>
        <a:p>
          <a:endParaRPr lang="en-US"/>
        </a:p>
      </dgm:t>
    </dgm:pt>
    <dgm:pt modelId="{2C8C6CDB-5C6B-4181-9AA7-D416F64661FA}">
      <dgm:prSet phldrT="[Text]"/>
      <dgm:spPr/>
      <dgm:t>
        <a:bodyPr/>
        <a:lstStyle/>
        <a:p>
          <a:r>
            <a:rPr lang="en-US" dirty="0"/>
            <a:t>Student eventually stops staring</a:t>
          </a:r>
        </a:p>
      </dgm:t>
    </dgm:pt>
    <dgm:pt modelId="{73056C12-BBF6-49B9-8FCC-5AE147C54E20}" type="parTrans" cxnId="{F24A95CA-BAC6-436B-8A9E-83626DC2E273}">
      <dgm:prSet/>
      <dgm:spPr/>
      <dgm:t>
        <a:bodyPr/>
        <a:lstStyle/>
        <a:p>
          <a:endParaRPr lang="en-US"/>
        </a:p>
      </dgm:t>
    </dgm:pt>
    <dgm:pt modelId="{8C5109D3-6523-4FA7-92A2-7687F826CBFE}" type="sibTrans" cxnId="{F24A95CA-BAC6-436B-8A9E-83626DC2E273}">
      <dgm:prSet/>
      <dgm:spPr/>
      <dgm:t>
        <a:bodyPr/>
        <a:lstStyle/>
        <a:p>
          <a:endParaRPr lang="en-US"/>
        </a:p>
      </dgm:t>
    </dgm:pt>
    <dgm:pt modelId="{0FA6DEE6-8B61-4FFF-893C-E45827F51503}">
      <dgm:prSet phldrT="[Text]"/>
      <dgm:spPr/>
      <dgm:t>
        <a:bodyPr/>
        <a:lstStyle/>
        <a:p>
          <a:r>
            <a:rPr lang="en-US" dirty="0"/>
            <a:t>You both go back to your schoolwork</a:t>
          </a:r>
        </a:p>
      </dgm:t>
    </dgm:pt>
    <dgm:pt modelId="{5679F1FD-2F5F-445A-9C26-06A396737FE5}" type="parTrans" cxnId="{EBB18D07-22B7-453F-BB68-39A5547F2255}">
      <dgm:prSet/>
      <dgm:spPr/>
      <dgm:t>
        <a:bodyPr/>
        <a:lstStyle/>
        <a:p>
          <a:endParaRPr lang="en-US"/>
        </a:p>
      </dgm:t>
    </dgm:pt>
    <dgm:pt modelId="{B28598A2-E98A-4CD7-AFF8-D130A343F010}" type="sibTrans" cxnId="{EBB18D07-22B7-453F-BB68-39A5547F2255}">
      <dgm:prSet/>
      <dgm:spPr/>
      <dgm:t>
        <a:bodyPr/>
        <a:lstStyle/>
        <a:p>
          <a:endParaRPr lang="en-US"/>
        </a:p>
      </dgm:t>
    </dgm:pt>
    <dgm:pt modelId="{1410AA91-EBFA-43C9-810F-7E3024056A65}">
      <dgm:prSet/>
      <dgm:spPr/>
      <dgm:t>
        <a:bodyPr/>
        <a:lstStyle/>
        <a:p>
          <a:r>
            <a:rPr lang="en-US" dirty="0"/>
            <a:t>You think “maybe it’s an accident or they’re just tired.”</a:t>
          </a:r>
        </a:p>
      </dgm:t>
    </dgm:pt>
    <dgm:pt modelId="{4EFB164D-6C6C-49B3-92C0-5474D2D91A46}" type="parTrans" cxnId="{80B03DA0-1181-4CA6-BF7B-808016842DCA}">
      <dgm:prSet/>
      <dgm:spPr/>
      <dgm:t>
        <a:bodyPr/>
        <a:lstStyle/>
        <a:p>
          <a:endParaRPr lang="en-US"/>
        </a:p>
      </dgm:t>
    </dgm:pt>
    <dgm:pt modelId="{7F5CD0EB-A7FA-460D-9B0A-08D654D1CCFE}" type="sibTrans" cxnId="{80B03DA0-1181-4CA6-BF7B-808016842DCA}">
      <dgm:prSet/>
      <dgm:spPr/>
      <dgm:t>
        <a:bodyPr/>
        <a:lstStyle/>
        <a:p>
          <a:endParaRPr lang="en-US"/>
        </a:p>
      </dgm:t>
    </dgm:pt>
    <dgm:pt modelId="{3CAF7159-27CF-4E17-97E2-CF455889EE5C}" type="pres">
      <dgm:prSet presAssocID="{657A50DC-1258-42D8-8806-F7701330EF79}" presName="diagram" presStyleCnt="0">
        <dgm:presLayoutVars>
          <dgm:dir/>
          <dgm:resizeHandles val="exact"/>
        </dgm:presLayoutVars>
      </dgm:prSet>
      <dgm:spPr/>
    </dgm:pt>
    <dgm:pt modelId="{8B6E72CE-DF70-4678-BAB0-6E55CCDC3956}" type="pres">
      <dgm:prSet presAssocID="{7E7B3A70-884C-46E3-9ADD-1CCD0822F1CC}" presName="node" presStyleLbl="node1" presStyleIdx="0" presStyleCnt="5">
        <dgm:presLayoutVars>
          <dgm:bulletEnabled val="1"/>
        </dgm:presLayoutVars>
      </dgm:prSet>
      <dgm:spPr/>
    </dgm:pt>
    <dgm:pt modelId="{DA815760-3D78-432D-B45E-8366EF2BB8D4}" type="pres">
      <dgm:prSet presAssocID="{68771540-3FCA-4873-95E9-B4E4A4E4E182}" presName="sibTrans" presStyleLbl="sibTrans2D1" presStyleIdx="0" presStyleCnt="4"/>
      <dgm:spPr/>
    </dgm:pt>
    <dgm:pt modelId="{EB39B83F-C6E5-4770-9AB8-5A191091CBDC}" type="pres">
      <dgm:prSet presAssocID="{68771540-3FCA-4873-95E9-B4E4A4E4E182}" presName="connectorText" presStyleLbl="sibTrans2D1" presStyleIdx="0" presStyleCnt="4"/>
      <dgm:spPr/>
    </dgm:pt>
    <dgm:pt modelId="{EC11BA9A-0D27-45C0-BBC3-45FDEC7F38BE}" type="pres">
      <dgm:prSet presAssocID="{1410AA91-EBFA-43C9-810F-7E3024056A65}" presName="node" presStyleLbl="node1" presStyleIdx="1" presStyleCnt="5">
        <dgm:presLayoutVars>
          <dgm:bulletEnabled val="1"/>
        </dgm:presLayoutVars>
      </dgm:prSet>
      <dgm:spPr/>
    </dgm:pt>
    <dgm:pt modelId="{D60B48EB-8D03-4C72-8E4F-A7ECB0BE6603}" type="pres">
      <dgm:prSet presAssocID="{7F5CD0EB-A7FA-460D-9B0A-08D654D1CCFE}" presName="sibTrans" presStyleLbl="sibTrans2D1" presStyleIdx="1" presStyleCnt="4"/>
      <dgm:spPr/>
    </dgm:pt>
    <dgm:pt modelId="{7F210B6A-727F-43D7-AC76-0BE20E9A8634}" type="pres">
      <dgm:prSet presAssocID="{7F5CD0EB-A7FA-460D-9B0A-08D654D1CCFE}" presName="connectorText" presStyleLbl="sibTrans2D1" presStyleIdx="1" presStyleCnt="4"/>
      <dgm:spPr/>
    </dgm:pt>
    <dgm:pt modelId="{838A730A-1813-47FC-AF24-F483EF4E5411}" type="pres">
      <dgm:prSet presAssocID="{69598F77-EDEF-4DAD-A627-BBF285C6647B}" presName="node" presStyleLbl="node1" presStyleIdx="2" presStyleCnt="5">
        <dgm:presLayoutVars>
          <dgm:bulletEnabled val="1"/>
        </dgm:presLayoutVars>
      </dgm:prSet>
      <dgm:spPr/>
    </dgm:pt>
    <dgm:pt modelId="{793CA8AA-6341-4D4A-86A5-E6A248D94691}" type="pres">
      <dgm:prSet presAssocID="{BBD3C556-5C86-423C-9B6C-EB372CB081FA}" presName="sibTrans" presStyleLbl="sibTrans2D1" presStyleIdx="2" presStyleCnt="4"/>
      <dgm:spPr/>
    </dgm:pt>
    <dgm:pt modelId="{9BC2A09C-B976-48AF-9735-9D4C922CFCF6}" type="pres">
      <dgm:prSet presAssocID="{BBD3C556-5C86-423C-9B6C-EB372CB081FA}" presName="connectorText" presStyleLbl="sibTrans2D1" presStyleIdx="2" presStyleCnt="4"/>
      <dgm:spPr/>
    </dgm:pt>
    <dgm:pt modelId="{461F9426-6B8A-4578-9C33-BA20BCFA5208}" type="pres">
      <dgm:prSet presAssocID="{2C8C6CDB-5C6B-4181-9AA7-D416F64661FA}" presName="node" presStyleLbl="node1" presStyleIdx="3" presStyleCnt="5">
        <dgm:presLayoutVars>
          <dgm:bulletEnabled val="1"/>
        </dgm:presLayoutVars>
      </dgm:prSet>
      <dgm:spPr/>
    </dgm:pt>
    <dgm:pt modelId="{FBFADB88-5F7A-4D11-8F36-58CF19D3C55F}" type="pres">
      <dgm:prSet presAssocID="{8C5109D3-6523-4FA7-92A2-7687F826CBFE}" presName="sibTrans" presStyleLbl="sibTrans2D1" presStyleIdx="3" presStyleCnt="4"/>
      <dgm:spPr/>
    </dgm:pt>
    <dgm:pt modelId="{23704D25-DFC1-46C6-A4D0-58DFD7D10B2D}" type="pres">
      <dgm:prSet presAssocID="{8C5109D3-6523-4FA7-92A2-7687F826CBFE}" presName="connectorText" presStyleLbl="sibTrans2D1" presStyleIdx="3" presStyleCnt="4"/>
      <dgm:spPr/>
    </dgm:pt>
    <dgm:pt modelId="{7773D9AC-A7C5-4EAD-BA27-D4BA1A889F57}" type="pres">
      <dgm:prSet presAssocID="{0FA6DEE6-8B61-4FFF-893C-E45827F51503}" presName="node" presStyleLbl="node1" presStyleIdx="4" presStyleCnt="5">
        <dgm:presLayoutVars>
          <dgm:bulletEnabled val="1"/>
        </dgm:presLayoutVars>
      </dgm:prSet>
      <dgm:spPr/>
    </dgm:pt>
  </dgm:ptLst>
  <dgm:cxnLst>
    <dgm:cxn modelId="{6BDD9C00-F694-43FE-BB3D-E2E72A8ACD9D}" type="presOf" srcId="{7F5CD0EB-A7FA-460D-9B0A-08D654D1CCFE}" destId="{D60B48EB-8D03-4C72-8E4F-A7ECB0BE6603}" srcOrd="0" destOrd="0" presId="urn:microsoft.com/office/officeart/2005/8/layout/process5"/>
    <dgm:cxn modelId="{EBB18D07-22B7-453F-BB68-39A5547F2255}" srcId="{657A50DC-1258-42D8-8806-F7701330EF79}" destId="{0FA6DEE6-8B61-4FFF-893C-E45827F51503}" srcOrd="4" destOrd="0" parTransId="{5679F1FD-2F5F-445A-9C26-06A396737FE5}" sibTransId="{B28598A2-E98A-4CD7-AFF8-D130A343F010}"/>
    <dgm:cxn modelId="{12E6D414-E511-46B1-A432-2E46D4AF9C55}" type="presOf" srcId="{BBD3C556-5C86-423C-9B6C-EB372CB081FA}" destId="{793CA8AA-6341-4D4A-86A5-E6A248D94691}" srcOrd="0" destOrd="0" presId="urn:microsoft.com/office/officeart/2005/8/layout/process5"/>
    <dgm:cxn modelId="{45710C23-4AC4-494A-AB54-C6A741C7F6FE}" type="presOf" srcId="{0FA6DEE6-8B61-4FFF-893C-E45827F51503}" destId="{7773D9AC-A7C5-4EAD-BA27-D4BA1A889F57}" srcOrd="0" destOrd="0" presId="urn:microsoft.com/office/officeart/2005/8/layout/process5"/>
    <dgm:cxn modelId="{F1E7D130-9D33-4724-BD6E-EFB055B84A30}" type="presOf" srcId="{69598F77-EDEF-4DAD-A627-BBF285C6647B}" destId="{838A730A-1813-47FC-AF24-F483EF4E5411}" srcOrd="0" destOrd="0" presId="urn:microsoft.com/office/officeart/2005/8/layout/process5"/>
    <dgm:cxn modelId="{CC3FA231-38AA-44A3-80CF-EAEA1F57A708}" type="presOf" srcId="{7F5CD0EB-A7FA-460D-9B0A-08D654D1CCFE}" destId="{7F210B6A-727F-43D7-AC76-0BE20E9A8634}" srcOrd="1" destOrd="0" presId="urn:microsoft.com/office/officeart/2005/8/layout/process5"/>
    <dgm:cxn modelId="{27729974-CEFC-43FC-A0F2-AD8B223D90DB}" type="presOf" srcId="{8C5109D3-6523-4FA7-92A2-7687F826CBFE}" destId="{23704D25-DFC1-46C6-A4D0-58DFD7D10B2D}" srcOrd="1" destOrd="0" presId="urn:microsoft.com/office/officeart/2005/8/layout/process5"/>
    <dgm:cxn modelId="{80B03DA0-1181-4CA6-BF7B-808016842DCA}" srcId="{657A50DC-1258-42D8-8806-F7701330EF79}" destId="{1410AA91-EBFA-43C9-810F-7E3024056A65}" srcOrd="1" destOrd="0" parTransId="{4EFB164D-6C6C-49B3-92C0-5474D2D91A46}" sibTransId="{7F5CD0EB-A7FA-460D-9B0A-08D654D1CCFE}"/>
    <dgm:cxn modelId="{EE8B70B0-738B-426D-9547-F3AAFE80037C}" srcId="{657A50DC-1258-42D8-8806-F7701330EF79}" destId="{7E7B3A70-884C-46E3-9ADD-1CCD0822F1CC}" srcOrd="0" destOrd="0" parTransId="{E80A1C5E-E7B4-4B7C-942B-3CD4D859062A}" sibTransId="{68771540-3FCA-4873-95E9-B4E4A4E4E182}"/>
    <dgm:cxn modelId="{257132B3-5FA2-4F67-8281-517C175CFA6A}" type="presOf" srcId="{68771540-3FCA-4873-95E9-B4E4A4E4E182}" destId="{EB39B83F-C6E5-4770-9AB8-5A191091CBDC}" srcOrd="1" destOrd="0" presId="urn:microsoft.com/office/officeart/2005/8/layout/process5"/>
    <dgm:cxn modelId="{E2B9FFB4-9846-4D4E-94AF-07097E8DBC37}" srcId="{657A50DC-1258-42D8-8806-F7701330EF79}" destId="{69598F77-EDEF-4DAD-A627-BBF285C6647B}" srcOrd="2" destOrd="0" parTransId="{C773BB42-DDCD-4EA8-B348-F1CBAD93A499}" sibTransId="{BBD3C556-5C86-423C-9B6C-EB372CB081FA}"/>
    <dgm:cxn modelId="{ABF1E3C7-2644-4F47-9889-683078F7B3BB}" type="presOf" srcId="{BBD3C556-5C86-423C-9B6C-EB372CB081FA}" destId="{9BC2A09C-B976-48AF-9735-9D4C922CFCF6}" srcOrd="1" destOrd="0" presId="urn:microsoft.com/office/officeart/2005/8/layout/process5"/>
    <dgm:cxn modelId="{F24A95CA-BAC6-436B-8A9E-83626DC2E273}" srcId="{657A50DC-1258-42D8-8806-F7701330EF79}" destId="{2C8C6CDB-5C6B-4181-9AA7-D416F64661FA}" srcOrd="3" destOrd="0" parTransId="{73056C12-BBF6-49B9-8FCC-5AE147C54E20}" sibTransId="{8C5109D3-6523-4FA7-92A2-7687F826CBFE}"/>
    <dgm:cxn modelId="{39653BD9-4599-4EA1-BD26-AE588847BDA0}" type="presOf" srcId="{7E7B3A70-884C-46E3-9ADD-1CCD0822F1CC}" destId="{8B6E72CE-DF70-4678-BAB0-6E55CCDC3956}" srcOrd="0" destOrd="0" presId="urn:microsoft.com/office/officeart/2005/8/layout/process5"/>
    <dgm:cxn modelId="{507693E0-1DB0-4A2C-9EF0-5BA70DF09174}" type="presOf" srcId="{2C8C6CDB-5C6B-4181-9AA7-D416F64661FA}" destId="{461F9426-6B8A-4578-9C33-BA20BCFA5208}" srcOrd="0" destOrd="0" presId="urn:microsoft.com/office/officeart/2005/8/layout/process5"/>
    <dgm:cxn modelId="{054512F0-0ECB-413E-B092-7B3E36329DAB}" type="presOf" srcId="{8C5109D3-6523-4FA7-92A2-7687F826CBFE}" destId="{FBFADB88-5F7A-4D11-8F36-58CF19D3C55F}" srcOrd="0" destOrd="0" presId="urn:microsoft.com/office/officeart/2005/8/layout/process5"/>
    <dgm:cxn modelId="{DECBD6F4-315C-4ECB-B8C6-42BA8B7C67D9}" type="presOf" srcId="{657A50DC-1258-42D8-8806-F7701330EF79}" destId="{3CAF7159-27CF-4E17-97E2-CF455889EE5C}" srcOrd="0" destOrd="0" presId="urn:microsoft.com/office/officeart/2005/8/layout/process5"/>
    <dgm:cxn modelId="{348C56F7-F35A-40A4-966B-76B4F1881D38}" type="presOf" srcId="{68771540-3FCA-4873-95E9-B4E4A4E4E182}" destId="{DA815760-3D78-432D-B45E-8366EF2BB8D4}" srcOrd="0" destOrd="0" presId="urn:microsoft.com/office/officeart/2005/8/layout/process5"/>
    <dgm:cxn modelId="{B933A8FD-0FDE-44A6-948B-709DB58EA35E}" type="presOf" srcId="{1410AA91-EBFA-43C9-810F-7E3024056A65}" destId="{EC11BA9A-0D27-45C0-BBC3-45FDEC7F38BE}" srcOrd="0" destOrd="0" presId="urn:microsoft.com/office/officeart/2005/8/layout/process5"/>
    <dgm:cxn modelId="{4C4578B8-E072-407A-9082-DFE328EF97F7}" type="presParOf" srcId="{3CAF7159-27CF-4E17-97E2-CF455889EE5C}" destId="{8B6E72CE-DF70-4678-BAB0-6E55CCDC3956}" srcOrd="0" destOrd="0" presId="urn:microsoft.com/office/officeart/2005/8/layout/process5"/>
    <dgm:cxn modelId="{EC950577-F04F-49E4-8F13-8C6BDFEB2647}" type="presParOf" srcId="{3CAF7159-27CF-4E17-97E2-CF455889EE5C}" destId="{DA815760-3D78-432D-B45E-8366EF2BB8D4}" srcOrd="1" destOrd="0" presId="urn:microsoft.com/office/officeart/2005/8/layout/process5"/>
    <dgm:cxn modelId="{0D0883AA-DF2E-4E1E-8302-85D5C48D96BC}" type="presParOf" srcId="{DA815760-3D78-432D-B45E-8366EF2BB8D4}" destId="{EB39B83F-C6E5-4770-9AB8-5A191091CBDC}" srcOrd="0" destOrd="0" presId="urn:microsoft.com/office/officeart/2005/8/layout/process5"/>
    <dgm:cxn modelId="{CD3148F5-33D2-4D97-809E-86680AC36C0F}" type="presParOf" srcId="{3CAF7159-27CF-4E17-97E2-CF455889EE5C}" destId="{EC11BA9A-0D27-45C0-BBC3-45FDEC7F38BE}" srcOrd="2" destOrd="0" presId="urn:microsoft.com/office/officeart/2005/8/layout/process5"/>
    <dgm:cxn modelId="{7842CA7B-7415-4BB3-AA2F-B3541FA38EBE}" type="presParOf" srcId="{3CAF7159-27CF-4E17-97E2-CF455889EE5C}" destId="{D60B48EB-8D03-4C72-8E4F-A7ECB0BE6603}" srcOrd="3" destOrd="0" presId="urn:microsoft.com/office/officeart/2005/8/layout/process5"/>
    <dgm:cxn modelId="{21604358-AF65-4F69-B255-4EEA282BB99D}" type="presParOf" srcId="{D60B48EB-8D03-4C72-8E4F-A7ECB0BE6603}" destId="{7F210B6A-727F-43D7-AC76-0BE20E9A8634}" srcOrd="0" destOrd="0" presId="urn:microsoft.com/office/officeart/2005/8/layout/process5"/>
    <dgm:cxn modelId="{54723FA4-8377-45E2-AF65-DB208564CF65}" type="presParOf" srcId="{3CAF7159-27CF-4E17-97E2-CF455889EE5C}" destId="{838A730A-1813-47FC-AF24-F483EF4E5411}" srcOrd="4" destOrd="0" presId="urn:microsoft.com/office/officeart/2005/8/layout/process5"/>
    <dgm:cxn modelId="{3C396660-573A-4F2A-BB67-3459C132AD61}" type="presParOf" srcId="{3CAF7159-27CF-4E17-97E2-CF455889EE5C}" destId="{793CA8AA-6341-4D4A-86A5-E6A248D94691}" srcOrd="5" destOrd="0" presId="urn:microsoft.com/office/officeart/2005/8/layout/process5"/>
    <dgm:cxn modelId="{F025C505-0F7D-49D0-BDD8-467538B5B077}" type="presParOf" srcId="{793CA8AA-6341-4D4A-86A5-E6A248D94691}" destId="{9BC2A09C-B976-48AF-9735-9D4C922CFCF6}" srcOrd="0" destOrd="0" presId="urn:microsoft.com/office/officeart/2005/8/layout/process5"/>
    <dgm:cxn modelId="{62397A35-AC95-4A05-BB52-2896C60C392E}" type="presParOf" srcId="{3CAF7159-27CF-4E17-97E2-CF455889EE5C}" destId="{461F9426-6B8A-4578-9C33-BA20BCFA5208}" srcOrd="6" destOrd="0" presId="urn:microsoft.com/office/officeart/2005/8/layout/process5"/>
    <dgm:cxn modelId="{AE14AB22-CABE-43A2-9AE7-0FBD08FC6E91}" type="presParOf" srcId="{3CAF7159-27CF-4E17-97E2-CF455889EE5C}" destId="{FBFADB88-5F7A-4D11-8F36-58CF19D3C55F}" srcOrd="7" destOrd="0" presId="urn:microsoft.com/office/officeart/2005/8/layout/process5"/>
    <dgm:cxn modelId="{10ECB339-8610-48F2-96AB-2E504A713BAE}" type="presParOf" srcId="{FBFADB88-5F7A-4D11-8F36-58CF19D3C55F}" destId="{23704D25-DFC1-46C6-A4D0-58DFD7D10B2D}" srcOrd="0" destOrd="0" presId="urn:microsoft.com/office/officeart/2005/8/layout/process5"/>
    <dgm:cxn modelId="{932260C3-DC7D-400E-BE0A-72D9D32B3894}" type="presParOf" srcId="{3CAF7159-27CF-4E17-97E2-CF455889EE5C}" destId="{7773D9AC-A7C5-4EAD-BA27-D4BA1A889F5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2BF41-6B32-4786-91CE-9C75A973C879}">
      <dsp:nvSpPr>
        <dsp:cNvPr id="0" name=""/>
        <dsp:cNvSpPr/>
      </dsp:nvSpPr>
      <dsp:spPr>
        <a:xfrm>
          <a:off x="4443" y="564118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Classmate keeps staring at me</a:t>
          </a:r>
        </a:p>
      </dsp:txBody>
      <dsp:txXfrm>
        <a:off x="27784" y="587459"/>
        <a:ext cx="1281530" cy="750245"/>
      </dsp:txXfrm>
    </dsp:sp>
    <dsp:sp modelId="{1A615D6A-68EA-41EC-A6A3-96FDFAB2FAE7}">
      <dsp:nvSpPr>
        <dsp:cNvPr id="0" name=""/>
        <dsp:cNvSpPr/>
      </dsp:nvSpPr>
      <dsp:spPr>
        <a:xfrm>
          <a:off x="1449538" y="797883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49538" y="863762"/>
        <a:ext cx="197106" cy="197638"/>
      </dsp:txXfrm>
    </dsp:sp>
    <dsp:sp modelId="{0D275C51-94A4-412D-BDAB-73E5B65F14A0}">
      <dsp:nvSpPr>
        <dsp:cNvPr id="0" name=""/>
        <dsp:cNvSpPr/>
      </dsp:nvSpPr>
      <dsp:spPr>
        <a:xfrm>
          <a:off x="1863940" y="564118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0121"/>
            <a:satOff val="-3077"/>
            <a:lumOff val="44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You think “he’s probably trying to start something with me..”</a:t>
          </a:r>
        </a:p>
      </dsp:txBody>
      <dsp:txXfrm>
        <a:off x="1887281" y="587459"/>
        <a:ext cx="1281530" cy="750245"/>
      </dsp:txXfrm>
    </dsp:sp>
    <dsp:sp modelId="{8BE3362A-5BED-4C55-9A01-FA4348949FC7}">
      <dsp:nvSpPr>
        <dsp:cNvPr id="0" name=""/>
        <dsp:cNvSpPr/>
      </dsp:nvSpPr>
      <dsp:spPr>
        <a:xfrm>
          <a:off x="3309035" y="797883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6807"/>
            <a:satOff val="-3542"/>
            <a:lumOff val="47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09035" y="863762"/>
        <a:ext cx="197106" cy="197638"/>
      </dsp:txXfrm>
    </dsp:sp>
    <dsp:sp modelId="{503A9314-64BE-462C-99E1-62FA53918E58}">
      <dsp:nvSpPr>
        <dsp:cNvPr id="0" name=""/>
        <dsp:cNvSpPr/>
      </dsp:nvSpPr>
      <dsp:spPr>
        <a:xfrm>
          <a:off x="3723437" y="564118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0242"/>
            <a:satOff val="-6153"/>
            <a:lumOff val="88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Yell “What do you want?” to student</a:t>
          </a:r>
        </a:p>
      </dsp:txBody>
      <dsp:txXfrm>
        <a:off x="3746778" y="587459"/>
        <a:ext cx="1281530" cy="750245"/>
      </dsp:txXfrm>
    </dsp:sp>
    <dsp:sp modelId="{3FB813FD-9914-4B2C-9AA4-979D429E4E22}">
      <dsp:nvSpPr>
        <dsp:cNvPr id="0" name=""/>
        <dsp:cNvSpPr/>
      </dsp:nvSpPr>
      <dsp:spPr>
        <a:xfrm rot="5400000">
          <a:off x="4246753" y="1454020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3615"/>
            <a:satOff val="-7084"/>
            <a:lumOff val="95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4288724" y="1477928"/>
        <a:ext cx="197638" cy="197106"/>
      </dsp:txXfrm>
    </dsp:sp>
    <dsp:sp modelId="{88DB008A-3539-411D-9A83-F98B12EDEB82}">
      <dsp:nvSpPr>
        <dsp:cNvPr id="0" name=""/>
        <dsp:cNvSpPr/>
      </dsp:nvSpPr>
      <dsp:spPr>
        <a:xfrm>
          <a:off x="3723437" y="1892330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0363"/>
            <a:satOff val="-9230"/>
            <a:lumOff val="132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Student starts yelling at back</a:t>
          </a:r>
        </a:p>
      </dsp:txBody>
      <dsp:txXfrm>
        <a:off x="3746778" y="1915671"/>
        <a:ext cx="1281530" cy="750245"/>
      </dsp:txXfrm>
    </dsp:sp>
    <dsp:sp modelId="{1A179783-7AAD-4E8D-BA2F-9827833C1BB6}">
      <dsp:nvSpPr>
        <dsp:cNvPr id="0" name=""/>
        <dsp:cNvSpPr/>
      </dsp:nvSpPr>
      <dsp:spPr>
        <a:xfrm rot="10800000">
          <a:off x="3324974" y="2126095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0422"/>
            <a:satOff val="-10626"/>
            <a:lumOff val="14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409448" y="2191974"/>
        <a:ext cx="197106" cy="197638"/>
      </dsp:txXfrm>
    </dsp:sp>
    <dsp:sp modelId="{9E997D9A-1FDA-4143-9AF6-A686DF50F8B7}">
      <dsp:nvSpPr>
        <dsp:cNvPr id="0" name=""/>
        <dsp:cNvSpPr/>
      </dsp:nvSpPr>
      <dsp:spPr>
        <a:xfrm>
          <a:off x="1863940" y="1892330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60484"/>
            <a:satOff val="-12307"/>
            <a:lumOff val="175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Student tries to fight you</a:t>
          </a:r>
        </a:p>
      </dsp:txBody>
      <dsp:txXfrm>
        <a:off x="1887281" y="1915671"/>
        <a:ext cx="1281530" cy="750245"/>
      </dsp:txXfrm>
    </dsp:sp>
    <dsp:sp modelId="{85191D27-4ACC-4890-8EA9-D66E9F64D7FC}">
      <dsp:nvSpPr>
        <dsp:cNvPr id="0" name=""/>
        <dsp:cNvSpPr/>
      </dsp:nvSpPr>
      <dsp:spPr>
        <a:xfrm rot="10800000">
          <a:off x="1465477" y="2126095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229"/>
            <a:satOff val="-14169"/>
            <a:lumOff val="191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549951" y="2191974"/>
        <a:ext cx="197106" cy="197638"/>
      </dsp:txXfrm>
    </dsp:sp>
    <dsp:sp modelId="{CA47C647-248A-4C79-A59C-3E2972313704}">
      <dsp:nvSpPr>
        <dsp:cNvPr id="0" name=""/>
        <dsp:cNvSpPr/>
      </dsp:nvSpPr>
      <dsp:spPr>
        <a:xfrm>
          <a:off x="4443" y="1892330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0605"/>
            <a:satOff val="-15384"/>
            <a:lumOff val="21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You engage in the fight</a:t>
          </a:r>
        </a:p>
      </dsp:txBody>
      <dsp:txXfrm>
        <a:off x="27784" y="1915671"/>
        <a:ext cx="1281530" cy="750245"/>
      </dsp:txXfrm>
    </dsp:sp>
    <dsp:sp modelId="{9A4CC265-D241-4A88-8201-CCBFDAAE2DC7}">
      <dsp:nvSpPr>
        <dsp:cNvPr id="0" name=""/>
        <dsp:cNvSpPr/>
      </dsp:nvSpPr>
      <dsp:spPr>
        <a:xfrm rot="5400000">
          <a:off x="527759" y="2782232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4037"/>
            <a:satOff val="-17711"/>
            <a:lumOff val="239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569730" y="2806140"/>
        <a:ext cx="197638" cy="197106"/>
      </dsp:txXfrm>
    </dsp:sp>
    <dsp:sp modelId="{67B9ED5D-200A-4A1D-B623-91E22826F8EE}">
      <dsp:nvSpPr>
        <dsp:cNvPr id="0" name=""/>
        <dsp:cNvSpPr/>
      </dsp:nvSpPr>
      <dsp:spPr>
        <a:xfrm>
          <a:off x="4443" y="3220542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40726"/>
            <a:satOff val="-18460"/>
            <a:lumOff val="26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You and the student are sent to the principal’s office</a:t>
          </a:r>
        </a:p>
      </dsp:txBody>
      <dsp:txXfrm>
        <a:off x="27784" y="3243883"/>
        <a:ext cx="1281530" cy="750245"/>
      </dsp:txXfrm>
    </dsp:sp>
    <dsp:sp modelId="{B15A0DDF-A222-43FA-9D84-D08F2FAA9F2E}">
      <dsp:nvSpPr>
        <dsp:cNvPr id="0" name=""/>
        <dsp:cNvSpPr/>
      </dsp:nvSpPr>
      <dsp:spPr>
        <a:xfrm>
          <a:off x="1449538" y="3454307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0844"/>
            <a:satOff val="-21253"/>
            <a:lumOff val="28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49538" y="3520186"/>
        <a:ext cx="197106" cy="197638"/>
      </dsp:txXfrm>
    </dsp:sp>
    <dsp:sp modelId="{5AA04181-13AA-4BA7-BDAA-FEE191FA9ABE}">
      <dsp:nvSpPr>
        <dsp:cNvPr id="0" name=""/>
        <dsp:cNvSpPr/>
      </dsp:nvSpPr>
      <dsp:spPr>
        <a:xfrm>
          <a:off x="1863940" y="3220542"/>
          <a:ext cx="1328212" cy="796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80847"/>
            <a:satOff val="-21537"/>
            <a:lumOff val="307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You’re both suspended </a:t>
          </a:r>
        </a:p>
      </dsp:txBody>
      <dsp:txXfrm>
        <a:off x="1887281" y="3243883"/>
        <a:ext cx="1281530" cy="750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72CE-DF70-4678-BAB0-6E55CCDC3956}">
      <dsp:nvSpPr>
        <dsp:cNvPr id="0" name=""/>
        <dsp:cNvSpPr/>
      </dsp:nvSpPr>
      <dsp:spPr>
        <a:xfrm>
          <a:off x="415745" y="2467"/>
          <a:ext cx="1760251" cy="10561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Classmate keeps staring at me</a:t>
          </a:r>
        </a:p>
      </dsp:txBody>
      <dsp:txXfrm>
        <a:off x="446679" y="33401"/>
        <a:ext cx="1698383" cy="994282"/>
      </dsp:txXfrm>
    </dsp:sp>
    <dsp:sp modelId="{DA815760-3D78-432D-B45E-8366EF2BB8D4}">
      <dsp:nvSpPr>
        <dsp:cNvPr id="0" name=""/>
        <dsp:cNvSpPr/>
      </dsp:nvSpPr>
      <dsp:spPr>
        <a:xfrm>
          <a:off x="2330898" y="312271"/>
          <a:ext cx="373173" cy="43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30898" y="399579"/>
        <a:ext cx="261221" cy="261926"/>
      </dsp:txXfrm>
    </dsp:sp>
    <dsp:sp modelId="{EC11BA9A-0D27-45C0-BBC3-45FDEC7F38BE}">
      <dsp:nvSpPr>
        <dsp:cNvPr id="0" name=""/>
        <dsp:cNvSpPr/>
      </dsp:nvSpPr>
      <dsp:spPr>
        <a:xfrm>
          <a:off x="2880097" y="2467"/>
          <a:ext cx="1760251" cy="10561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70089"/>
            <a:satOff val="-6548"/>
            <a:lumOff val="7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think “maybe it’s an accident or they’re just tired.”</a:t>
          </a:r>
        </a:p>
      </dsp:txBody>
      <dsp:txXfrm>
        <a:off x="2911031" y="33401"/>
        <a:ext cx="1698383" cy="994282"/>
      </dsp:txXfrm>
    </dsp:sp>
    <dsp:sp modelId="{D60B48EB-8D03-4C72-8E4F-A7ECB0BE6603}">
      <dsp:nvSpPr>
        <dsp:cNvPr id="0" name=""/>
        <dsp:cNvSpPr/>
      </dsp:nvSpPr>
      <dsp:spPr>
        <a:xfrm rot="5400000">
          <a:off x="3573636" y="1181835"/>
          <a:ext cx="373173" cy="43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3423"/>
            <a:satOff val="-8609"/>
            <a:lumOff val="96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629260" y="1213519"/>
        <a:ext cx="261926" cy="261221"/>
      </dsp:txXfrm>
    </dsp:sp>
    <dsp:sp modelId="{838A730A-1813-47FC-AF24-F483EF4E5411}">
      <dsp:nvSpPr>
        <dsp:cNvPr id="0" name=""/>
        <dsp:cNvSpPr/>
      </dsp:nvSpPr>
      <dsp:spPr>
        <a:xfrm>
          <a:off x="2880097" y="1762718"/>
          <a:ext cx="1760251" cy="10561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40178"/>
            <a:satOff val="-13095"/>
            <a:lumOff val="15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attempt to ignore the student</a:t>
          </a:r>
        </a:p>
      </dsp:txBody>
      <dsp:txXfrm>
        <a:off x="2911031" y="1793652"/>
        <a:ext cx="1698383" cy="994282"/>
      </dsp:txXfrm>
    </dsp:sp>
    <dsp:sp modelId="{793CA8AA-6341-4D4A-86A5-E6A248D94691}">
      <dsp:nvSpPr>
        <dsp:cNvPr id="0" name=""/>
        <dsp:cNvSpPr/>
      </dsp:nvSpPr>
      <dsp:spPr>
        <a:xfrm rot="10800000">
          <a:off x="2352021" y="2072522"/>
          <a:ext cx="373173" cy="43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47"/>
            <a:satOff val="-17217"/>
            <a:lumOff val="19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463973" y="2159830"/>
        <a:ext cx="261221" cy="261926"/>
      </dsp:txXfrm>
    </dsp:sp>
    <dsp:sp modelId="{461F9426-6B8A-4578-9C33-BA20BCFA5208}">
      <dsp:nvSpPr>
        <dsp:cNvPr id="0" name=""/>
        <dsp:cNvSpPr/>
      </dsp:nvSpPr>
      <dsp:spPr>
        <a:xfrm>
          <a:off x="415745" y="1762718"/>
          <a:ext cx="1760251" cy="10561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10267"/>
            <a:satOff val="-19643"/>
            <a:lumOff val="233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eventually stops staring</a:t>
          </a:r>
        </a:p>
      </dsp:txBody>
      <dsp:txXfrm>
        <a:off x="446679" y="1793652"/>
        <a:ext cx="1698383" cy="994282"/>
      </dsp:txXfrm>
    </dsp:sp>
    <dsp:sp modelId="{FBFADB88-5F7A-4D11-8F36-58CF19D3C55F}">
      <dsp:nvSpPr>
        <dsp:cNvPr id="0" name=""/>
        <dsp:cNvSpPr/>
      </dsp:nvSpPr>
      <dsp:spPr>
        <a:xfrm rot="5400000">
          <a:off x="1109284" y="2942087"/>
          <a:ext cx="373173" cy="43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270"/>
            <a:satOff val="-25826"/>
            <a:lumOff val="289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64908" y="2973771"/>
        <a:ext cx="261926" cy="261221"/>
      </dsp:txXfrm>
    </dsp:sp>
    <dsp:sp modelId="{7773D9AC-A7C5-4EAD-BA27-D4BA1A889F57}">
      <dsp:nvSpPr>
        <dsp:cNvPr id="0" name=""/>
        <dsp:cNvSpPr/>
      </dsp:nvSpPr>
      <dsp:spPr>
        <a:xfrm>
          <a:off x="415745" y="3522970"/>
          <a:ext cx="1760251" cy="10561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80356"/>
            <a:satOff val="-26191"/>
            <a:lumOff val="31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both go back to your schoolwork</a:t>
          </a:r>
        </a:p>
      </dsp:txBody>
      <dsp:txXfrm>
        <a:off x="446679" y="3553904"/>
        <a:ext cx="1698383" cy="99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e.samhsa.gov/system/files/sma14-4893spanish.pdf" TargetMode="External"/><Relationship Id="rId3" Type="http://schemas.openxmlformats.org/officeDocument/2006/relationships/hyperlink" Target="https://www.cdc.gov/coronavirus/2019-ncov/prepare/managing-stress-anxiety.html?CDC_AA_refVal=https%3A%2F%2Fwww.cdc.gov%2Fcoronavirus%2F2019-ncov%2Fabout%2Fcoping.html" TargetMode="External"/><Relationship Id="rId7" Type="http://schemas.openxmlformats.org/officeDocument/2006/relationships/hyperlink" Target="https://store.samhsa.gov/system/files/sma14-4885spanish.pdf" TargetMode="External"/><Relationship Id="rId2" Type="http://schemas.openxmlformats.org/officeDocument/2006/relationships/hyperlink" Target="https://store.samhsa.gov/system/files/sma14-489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tsn.org/sites/default/files/resources/fact-sheet/outbreak_factsheet_1.pdf" TargetMode="External"/><Relationship Id="rId5" Type="http://schemas.openxmlformats.org/officeDocument/2006/relationships/hyperlink" Target="https://www.apa.org/practice/programs/dmhi/research-information/pandemics" TargetMode="External"/><Relationship Id="rId4" Type="http://schemas.openxmlformats.org/officeDocument/2006/relationships/hyperlink" Target="https://www.apa.org/practice/programs/dmhi/research-information/social-distanc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-SFdhVwrV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pi4LhSzn9E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sUEOUaWp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Social Emotional Learning (SEL):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At-Home Curriculum for ATLAS students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954F-60F1-4BB2-8527-F0C7A772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Wrap-Up: Big Takeaways from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AD6F-3716-427E-9B99-BFF77EC9C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Correctly guessing what other people are thinking is really hard.</a:t>
            </a:r>
          </a:p>
          <a:p>
            <a:r>
              <a:rPr lang="en-US" sz="2500" dirty="0"/>
              <a:t>What can happen if you jump to negative conclusions about someone that ends up being wrong? </a:t>
            </a:r>
          </a:p>
          <a:p>
            <a:pPr lvl="1"/>
            <a:r>
              <a:rPr lang="en-US" sz="2300" dirty="0">
                <a:solidFill>
                  <a:srgbClr val="FF0000"/>
                </a:solidFill>
              </a:rPr>
              <a:t>Possible answers: </a:t>
            </a:r>
            <a:r>
              <a:rPr lang="en-US" sz="2300" dirty="0"/>
              <a:t>the person no longer trusts you/wants to be your friend, the person’s feelings are hurt</a:t>
            </a:r>
          </a:p>
        </p:txBody>
      </p:sp>
    </p:spTree>
    <p:extLst>
      <p:ext uri="{BB962C8B-B14F-4D97-AF65-F5344CB8AC3E}">
        <p14:creationId xmlns:p14="http://schemas.microsoft.com/office/powerpoint/2010/main" val="265969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21C9-244C-47C9-804F-994D98F3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Practice: Create a </a:t>
            </a:r>
            <a:r>
              <a:rPr lang="en-US" dirty="0" err="1"/>
              <a:t>FlowChart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5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C5B3-7E68-4542-A261-5BA765F1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625E-EE5D-4384-8509-28B8BCB5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5694"/>
            <a:ext cx="10058400" cy="4097050"/>
          </a:xfrm>
        </p:spPr>
        <p:txBody>
          <a:bodyPr>
            <a:normAutofit/>
          </a:bodyPr>
          <a:lstStyle/>
          <a:p>
            <a:r>
              <a:rPr lang="en-US" sz="2000" dirty="0"/>
              <a:t>As a reminder, an example of a flowchart is below!</a:t>
            </a:r>
          </a:p>
          <a:p>
            <a:r>
              <a:rPr lang="en-US" sz="2000" dirty="0"/>
              <a:t>Create a flowchart that shows what happens if you</a:t>
            </a:r>
          </a:p>
          <a:p>
            <a:pPr lvl="1"/>
            <a:r>
              <a:rPr lang="en-US" sz="1800" dirty="0"/>
              <a:t>A) “Jumped to a conclusion” </a:t>
            </a:r>
          </a:p>
          <a:p>
            <a:pPr lvl="1"/>
            <a:r>
              <a:rPr lang="en-US" sz="1800" dirty="0"/>
              <a:t>B) Considered other reasons </a:t>
            </a:r>
          </a:p>
          <a:p>
            <a:pPr lvl="1"/>
            <a:endParaRPr lang="en-US" sz="2000" dirty="0"/>
          </a:p>
          <a:p>
            <a:pPr marL="274320" lvl="1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9E5CAE-89D0-44D1-A9C1-5F2A43A45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8" t="24510" r="31939" b="5588"/>
          <a:stretch/>
        </p:blipFill>
        <p:spPr>
          <a:xfrm>
            <a:off x="6734735" y="2728289"/>
            <a:ext cx="4594412" cy="358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7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BA5C-E285-4405-AA48-E76EA7CE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What’d You Come Up With? 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49F885-968E-4F32-8720-CC6D46D50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342507"/>
              </p:ext>
            </p:extLst>
          </p:nvPr>
        </p:nvGraphicFramePr>
        <p:xfrm>
          <a:off x="658907" y="1633818"/>
          <a:ext cx="5056094" cy="458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231DBB44-A20F-4AC5-9F31-E3BC5E2B8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769697"/>
              </p:ext>
            </p:extLst>
          </p:nvPr>
        </p:nvGraphicFramePr>
        <p:xfrm>
          <a:off x="6203578" y="1633818"/>
          <a:ext cx="5056094" cy="458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36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210E-A479-4D3F-87F5-FDEA6953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Out</a:t>
            </a:r>
          </a:p>
        </p:txBody>
      </p:sp>
      <p:pic>
        <p:nvPicPr>
          <p:cNvPr id="3074" name="Picture 2" descr="Image result for inside out">
            <a:extLst>
              <a:ext uri="{FF2B5EF4-FFF2-40B4-BE49-F238E27FC236}">
                <a16:creationId xmlns:a16="http://schemas.microsoft.com/office/drawing/2014/main" id="{3AECBB14-BED2-4230-B91B-4C8717CC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4157"/>
            <a:ext cx="10927080" cy="61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D3D7-6FBD-43B4-8293-4D81AA617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1660"/>
            <a:ext cx="10058400" cy="4101084"/>
          </a:xfrm>
        </p:spPr>
        <p:txBody>
          <a:bodyPr/>
          <a:lstStyle/>
          <a:p>
            <a:r>
              <a:rPr lang="en-US" sz="2200" dirty="0"/>
              <a:t>If you’d like to keep watching at home (optional), we left off at the 30- minute mark </a:t>
            </a:r>
          </a:p>
          <a:p>
            <a:r>
              <a:rPr lang="en-US" sz="2200" dirty="0"/>
              <a:t>Review of what we’ve watched in class:</a:t>
            </a:r>
          </a:p>
          <a:p>
            <a:pPr lvl="1"/>
            <a:r>
              <a:rPr lang="en-US" sz="2000" dirty="0"/>
              <a:t>Riley’s Islands of Personality: Goofball Island, Honesty Island, Family Island, Hockey Island, Friendship Island</a:t>
            </a:r>
          </a:p>
          <a:p>
            <a:pPr lvl="1"/>
            <a:r>
              <a:rPr lang="en-US" sz="2000" dirty="0"/>
              <a:t>Riley has five emotions in her control center (brain):</a:t>
            </a:r>
          </a:p>
          <a:p>
            <a:pPr lvl="2"/>
            <a:r>
              <a:rPr lang="en-US" sz="1900" dirty="0"/>
              <a:t>Joy, Sadness, Anger, Disgust, and Fear  </a:t>
            </a:r>
          </a:p>
          <a:p>
            <a:pPr lvl="1"/>
            <a:r>
              <a:rPr lang="en-US" sz="2000" dirty="0"/>
              <a:t>Riley and her family move from Minnesota to San Francisco</a:t>
            </a:r>
          </a:p>
          <a:p>
            <a:pPr lvl="1"/>
            <a:r>
              <a:rPr lang="en-US" sz="2000" dirty="0"/>
              <a:t>Riley loses her core memories as well as Joy and Sadness from her control center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5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5E5A-DC33-47E2-88EC-F2C1C9DB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E35A-4311-4A98-A14E-9C71EAF2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67219"/>
            <a:ext cx="10182625" cy="4280007"/>
          </a:xfrm>
        </p:spPr>
        <p:txBody>
          <a:bodyPr>
            <a:normAutofit/>
          </a:bodyPr>
          <a:lstStyle/>
          <a:p>
            <a:r>
              <a:rPr lang="en-US" sz="2500" dirty="0"/>
              <a:t>What are your Islands of Personality?</a:t>
            </a:r>
          </a:p>
          <a:p>
            <a:r>
              <a:rPr lang="en-US" sz="2500" dirty="0"/>
              <a:t>Not sure? Ask a parent or sibling what they think!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25E3E-873C-477F-9E57-1CDE58DD5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68" t="21764" r="4708" b="66305"/>
          <a:stretch/>
        </p:blipFill>
        <p:spPr>
          <a:xfrm>
            <a:off x="2335946" y="3713309"/>
            <a:ext cx="7838538" cy="16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AAEB-C064-4C35-8888-7F15344B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5FF3-B083-47C4-97A6-E71CFA0A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675119"/>
            <a:ext cx="10121153" cy="4333795"/>
          </a:xfrm>
        </p:spPr>
        <p:txBody>
          <a:bodyPr/>
          <a:lstStyle/>
          <a:p>
            <a:r>
              <a:rPr lang="en-US" dirty="0"/>
              <a:t>Content was adapted from that provided by SAMHSA and the CDC: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https://store.samhsa.gov/system/files/sma14-4894.pdf</a:t>
            </a:r>
            <a:endParaRPr lang="en-US" dirty="0"/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https://www.cdc.gov/coronavirus/2019-ncov/prepare/managing-stress-anxiety.html?CDC_AA_refVal=https%3A%2F%2Fwww.cdc.gov%2Fcoronavirus%2F2019-ncov%2Fabout%2Fcoping.html</a:t>
            </a:r>
            <a:endParaRPr lang="en-US" dirty="0"/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https://www.cdc.gov/coronavirus/2019-ncov/prepare/managing-stress-anxiety.html?CDC_AA_refVal=https%3A%2F%2Fwww.cdc.gov%2Fcoronavirus%2F2019-ncov%2Fabout%2Fcoping.html</a:t>
            </a:r>
            <a:endParaRPr lang="en-US" dirty="0"/>
          </a:p>
          <a:p>
            <a:r>
              <a:rPr lang="en-US" dirty="0"/>
              <a:t>Other helpful resources include:</a:t>
            </a:r>
          </a:p>
          <a:p>
            <a:pPr lvl="1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https://www.apa.org/practice/programs/dmhi/research-information/social-distancing</a:t>
            </a:r>
            <a:endParaRPr lang="en-US" dirty="0"/>
          </a:p>
          <a:p>
            <a:pPr lvl="1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https://www.apa.org/practice/programs/dmhi/research-information/pandemics</a:t>
            </a:r>
            <a:endParaRPr lang="en-US" dirty="0"/>
          </a:p>
          <a:p>
            <a:pPr lvl="1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https://www.nctsn.org/sites/default/files/resources/fact-sheet/outbreak_factsheet_1.pdf</a:t>
            </a:r>
            <a:endParaRPr lang="en-US" dirty="0"/>
          </a:p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son:</a:t>
            </a:r>
          </a:p>
          <a:p>
            <a:pPr lvl="1"/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https://store.samhsa.gov/system/files/sma14-4885spanish.pdf</a:t>
            </a:r>
            <a:endParaRPr lang="en-US" dirty="0"/>
          </a:p>
          <a:p>
            <a:pPr lvl="1"/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https://store.samhsa.gov/system/files/sma14-4893spanish.pdf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9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314F-8530-44F8-A6C5-121B8DBD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B4DC-F788-41B4-866A-ED49907F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0380"/>
            <a:ext cx="10058400" cy="4162364"/>
          </a:xfrm>
        </p:spPr>
        <p:txBody>
          <a:bodyPr>
            <a:normAutofit/>
          </a:bodyPr>
          <a:lstStyle/>
          <a:p>
            <a:r>
              <a:rPr lang="en-US" sz="2200" dirty="0"/>
              <a:t>How are you feeling?</a:t>
            </a:r>
          </a:p>
          <a:p>
            <a:r>
              <a:rPr lang="en-US" sz="2200" dirty="0"/>
              <a:t>Some emotions to expect:</a:t>
            </a:r>
          </a:p>
          <a:p>
            <a:pPr lvl="1"/>
            <a:r>
              <a:rPr lang="en-US" sz="1800" dirty="0"/>
              <a:t>Anxiety, worry, or fear</a:t>
            </a:r>
          </a:p>
          <a:p>
            <a:pPr lvl="1"/>
            <a:r>
              <a:rPr lang="en-US" sz="1800" dirty="0"/>
              <a:t>Concern</a:t>
            </a:r>
          </a:p>
          <a:p>
            <a:pPr lvl="1"/>
            <a:r>
              <a:rPr lang="en-US" sz="1800" dirty="0"/>
              <a:t>Frustration</a:t>
            </a:r>
          </a:p>
          <a:p>
            <a:pPr lvl="1"/>
            <a:r>
              <a:rPr lang="en-US" sz="1800" dirty="0"/>
              <a:t>Loneliness</a:t>
            </a:r>
          </a:p>
          <a:p>
            <a:pPr lvl="1"/>
            <a:r>
              <a:rPr lang="en-US" sz="1800" dirty="0"/>
              <a:t>Anger</a:t>
            </a:r>
          </a:p>
          <a:p>
            <a:pPr lvl="1"/>
            <a:r>
              <a:rPr lang="en-US" sz="1800" dirty="0"/>
              <a:t>Boredom</a:t>
            </a:r>
          </a:p>
          <a:p>
            <a:pPr lvl="1"/>
            <a:r>
              <a:rPr lang="en-US" sz="1800" dirty="0"/>
              <a:t>Uncertainty </a:t>
            </a:r>
          </a:p>
          <a:p>
            <a:pPr lvl="1"/>
            <a:r>
              <a:rPr lang="en-US" sz="1800" dirty="0"/>
              <a:t>Sadness </a:t>
            </a:r>
          </a:p>
          <a:p>
            <a:r>
              <a:rPr lang="en-US" sz="2200" dirty="0"/>
              <a:t>What have you done to relax or de-stress?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6F1C0-332C-4DBD-A1E7-84A24ECB62A0}"/>
              </a:ext>
            </a:extLst>
          </p:cNvPr>
          <p:cNvSpPr/>
          <p:nvPr/>
        </p:nvSpPr>
        <p:spPr>
          <a:xfrm>
            <a:off x="6947509" y="620015"/>
            <a:ext cx="4395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Call a Friend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BAF43-F48D-40BA-9544-481BA4EA3845}"/>
              </a:ext>
            </a:extLst>
          </p:cNvPr>
          <p:cNvSpPr/>
          <p:nvPr/>
        </p:nvSpPr>
        <p:spPr>
          <a:xfrm>
            <a:off x="5556607" y="1676457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Go For a Walk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8A24BC2-8EE4-4094-988E-617E6429028B}"/>
              </a:ext>
            </a:extLst>
          </p:cNvPr>
          <p:cNvSpPr/>
          <p:nvPr/>
        </p:nvSpPr>
        <p:spPr>
          <a:xfrm rot="18389388">
            <a:off x="5770710" y="4402952"/>
            <a:ext cx="1698171" cy="31504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1FB91-EA53-4A0B-8530-F210DC3618EB}"/>
              </a:ext>
            </a:extLst>
          </p:cNvPr>
          <p:cNvSpPr/>
          <p:nvPr/>
        </p:nvSpPr>
        <p:spPr>
          <a:xfrm>
            <a:off x="7159163" y="2691131"/>
            <a:ext cx="4482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Read a Book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BD960-E044-4C86-B397-04E1C8280E20}"/>
              </a:ext>
            </a:extLst>
          </p:cNvPr>
          <p:cNvSpPr/>
          <p:nvPr/>
        </p:nvSpPr>
        <p:spPr>
          <a:xfrm>
            <a:off x="7251372" y="3614461"/>
            <a:ext cx="39176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Try a Mindfulness Activity</a:t>
            </a:r>
          </a:p>
        </p:txBody>
      </p:sp>
    </p:spTree>
    <p:extLst>
      <p:ext uri="{BB962C8B-B14F-4D97-AF65-F5344CB8AC3E}">
        <p14:creationId xmlns:p14="http://schemas.microsoft.com/office/powerpoint/2010/main" val="260673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276-BC2A-40DC-B5C6-E2B22901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 Breathing</a:t>
            </a:r>
          </a:p>
        </p:txBody>
      </p:sp>
      <p:pic>
        <p:nvPicPr>
          <p:cNvPr id="4" name="Online Media 3" title="Five Minute Mindful Breathing">
            <a:hlinkClick r:id="" action="ppaction://media"/>
            <a:extLst>
              <a:ext uri="{FF2B5EF4-FFF2-40B4-BE49-F238E27FC236}">
                <a16:creationId xmlns:a16="http://schemas.microsoft.com/office/drawing/2014/main" id="{B8876393-AB78-41B0-9EE6-9051C3F335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0463" y="1828800"/>
            <a:ext cx="7332662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1447-BE19-46C6-928C-28C7E155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Satisfying Videos</a:t>
            </a:r>
          </a:p>
        </p:txBody>
      </p:sp>
      <p:pic>
        <p:nvPicPr>
          <p:cNvPr id="4" name="Online Media 3" title="Satisfying Video Under Relaxing Deep Sleep Music | Stress Relief Meditation - Watch Before Sleep">
            <a:hlinkClick r:id="" action="ppaction://media"/>
            <a:extLst>
              <a:ext uri="{FF2B5EF4-FFF2-40B4-BE49-F238E27FC236}">
                <a16:creationId xmlns:a16="http://schemas.microsoft.com/office/drawing/2014/main" id="{CF2D5FBF-AFFA-4BAF-B6D2-F64D89480E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4938" y="2103438"/>
            <a:ext cx="6843712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3237-035C-4398-8C43-492F1143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Mindfulness!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4606-4B6E-4011-9F4B-74A63234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6592"/>
            <a:ext cx="10058400" cy="3993315"/>
          </a:xfrm>
        </p:spPr>
        <p:txBody>
          <a:bodyPr>
            <a:normAutofit/>
          </a:bodyPr>
          <a:lstStyle/>
          <a:p>
            <a:r>
              <a:rPr lang="en-US" sz="2200" dirty="0"/>
              <a:t>What is mindfulness?</a:t>
            </a:r>
          </a:p>
          <a:p>
            <a:pPr lvl="1"/>
            <a:r>
              <a:rPr lang="en-US" sz="2000" dirty="0"/>
              <a:t>Purposely bringing your attention to the experiences going on in the moment and not judging </a:t>
            </a:r>
            <a:endParaRPr lang="en-US" sz="2200" dirty="0"/>
          </a:p>
        </p:txBody>
      </p:sp>
      <p:pic>
        <p:nvPicPr>
          <p:cNvPr id="4" name="Online Media 3" title="Everyday mindfulness">
            <a:hlinkClick r:id="" action="ppaction://media"/>
            <a:extLst>
              <a:ext uri="{FF2B5EF4-FFF2-40B4-BE49-F238E27FC236}">
                <a16:creationId xmlns:a16="http://schemas.microsoft.com/office/drawing/2014/main" id="{ACF5E14B-DE46-4012-B921-14A9C40A3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99773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5A8D-DA16-4BED-8D56-B2DB4528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Jumping to Conclusions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1032" name="Picture 8" descr="Image result for angry teenager">
            <a:extLst>
              <a:ext uri="{FF2B5EF4-FFF2-40B4-BE49-F238E27FC236}">
                <a16:creationId xmlns:a16="http://schemas.microsoft.com/office/drawing/2014/main" id="{0232B1EA-FBF2-45CC-9ADD-72E982B5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4522" y="609600"/>
            <a:ext cx="4440555" cy="5334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C3A9-D94C-4132-94E9-3FACC72FC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you think this person is about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Whenever you try to guess what someone’s thinking without much evidence, you’re</a:t>
            </a:r>
            <a:r>
              <a:rPr lang="en-US" b="1" i="1" dirty="0"/>
              <a:t> jumping to conclusions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your conclusions, what would you do if this person were walking towards you?</a:t>
            </a:r>
          </a:p>
        </p:txBody>
      </p:sp>
    </p:spTree>
    <p:extLst>
      <p:ext uri="{BB962C8B-B14F-4D97-AF65-F5344CB8AC3E}">
        <p14:creationId xmlns:p14="http://schemas.microsoft.com/office/powerpoint/2010/main" val="322420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F9DF-36F2-4BE4-9F93-EFEEECBF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&amp; Discuss with a Family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5B94-72C4-4C44-B4B9-0C53BCE6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People often jump to negative conclusions without considering other possibilities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Examples: </a:t>
            </a:r>
            <a:r>
              <a:rPr lang="en-US" sz="2000" dirty="0"/>
              <a:t>Your teacher wants to talk to you one-on-one in the hallway. Your friend hasn’t texted you back in days.</a:t>
            </a:r>
          </a:p>
          <a:p>
            <a:r>
              <a:rPr lang="en-US" sz="2200" dirty="0"/>
              <a:t>What can make it difficult to jump to a positive conclusion?</a:t>
            </a:r>
          </a:p>
        </p:txBody>
      </p:sp>
    </p:spTree>
    <p:extLst>
      <p:ext uri="{BB962C8B-B14F-4D97-AF65-F5344CB8AC3E}">
        <p14:creationId xmlns:p14="http://schemas.microsoft.com/office/powerpoint/2010/main" val="320295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CD5C-023D-4E43-9C80-95A76EE5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5766-FC32-443E-B2FD-B22AC4E71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Choose 1 scenario </a:t>
            </a:r>
          </a:p>
          <a:p>
            <a:pPr lvl="1"/>
            <a:r>
              <a:rPr lang="en-US" sz="2300" dirty="0"/>
              <a:t>3</a:t>
            </a:r>
            <a:r>
              <a:rPr lang="en-US" sz="2300" i="1" dirty="0"/>
              <a:t> scenarios will be listed on the next slide</a:t>
            </a:r>
            <a:endParaRPr lang="en-US" sz="2300" dirty="0"/>
          </a:p>
          <a:p>
            <a:r>
              <a:rPr lang="en-US" sz="2500" b="1" dirty="0"/>
              <a:t>Come up with 3 conclusions about what’s happening</a:t>
            </a:r>
          </a:p>
          <a:p>
            <a:pPr lvl="1"/>
            <a:r>
              <a:rPr lang="en-US" sz="2300" dirty="0"/>
              <a:t>At least 1 conclusion must be positive </a:t>
            </a:r>
          </a:p>
        </p:txBody>
      </p:sp>
    </p:spTree>
    <p:extLst>
      <p:ext uri="{BB962C8B-B14F-4D97-AF65-F5344CB8AC3E}">
        <p14:creationId xmlns:p14="http://schemas.microsoft.com/office/powerpoint/2010/main" val="395994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900D-D17A-4E3B-89E4-776549E5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Options for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ABCA-AB75-494F-B827-9813A975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Scenario 1:</a:t>
            </a:r>
          </a:p>
          <a:p>
            <a:pPr lvl="1"/>
            <a:r>
              <a:rPr lang="en-US" sz="2200" dirty="0"/>
              <a:t>A kid you barely know just sent you a mean e-mail.</a:t>
            </a:r>
          </a:p>
          <a:p>
            <a:r>
              <a:rPr lang="en-US" sz="2400" u="sng" dirty="0"/>
              <a:t>Scenario 2:</a:t>
            </a:r>
          </a:p>
          <a:p>
            <a:pPr lvl="1"/>
            <a:r>
              <a:rPr lang="en-US" sz="2200" dirty="0"/>
              <a:t>You walk into class and kids start laughing. </a:t>
            </a:r>
          </a:p>
          <a:p>
            <a:r>
              <a:rPr lang="en-US" sz="2400" u="sng" dirty="0"/>
              <a:t>Scenario 3:</a:t>
            </a:r>
          </a:p>
          <a:p>
            <a:pPr lvl="1"/>
            <a:r>
              <a:rPr lang="en-US" sz="2200" dirty="0"/>
              <a:t>You're working really hard to get your project done, but your partner's not doing anything. </a:t>
            </a:r>
          </a:p>
          <a:p>
            <a:pPr lvl="1"/>
            <a:endParaRPr lang="en-US" sz="2400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4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Widescreen</PresentationFormat>
  <Paragraphs>89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Garamond</vt:lpstr>
      <vt:lpstr>SavonVTI</vt:lpstr>
      <vt:lpstr>Social Emotional Learning (SEL):  At-Home Curriculum for ATLAS students</vt:lpstr>
      <vt:lpstr>Check-In</vt:lpstr>
      <vt:lpstr>Mindful Breathing</vt:lpstr>
      <vt:lpstr>Highly Satisfying Videos</vt:lpstr>
      <vt:lpstr>Practice Mindfulness!</vt:lpstr>
      <vt:lpstr>Jumping to Conclusions </vt:lpstr>
      <vt:lpstr>Think &amp; Discuss with a Family Member</vt:lpstr>
      <vt:lpstr>Activity</vt:lpstr>
      <vt:lpstr>Scenario Options for Activity </vt:lpstr>
      <vt:lpstr>Wrap-Up: Big Takeaways from Lesson</vt:lpstr>
      <vt:lpstr>More Practice: Create a FlowChart</vt:lpstr>
      <vt:lpstr>Directions</vt:lpstr>
      <vt:lpstr>What’d You Come Up With?  </vt:lpstr>
      <vt:lpstr>Inside Out</vt:lpstr>
      <vt:lpstr>Activity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2020-03-16T16:01:51Z</dcterms:created>
  <dcterms:modified xsi:type="dcterms:W3CDTF">2020-03-17T19:38:25Z</dcterms:modified>
</cp:coreProperties>
</file>