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43"/>
  </p:notesMasterIdLst>
  <p:sldIdLst>
    <p:sldId id="285" r:id="rId2"/>
    <p:sldId id="287" r:id="rId3"/>
    <p:sldId id="286" r:id="rId4"/>
    <p:sldId id="318" r:id="rId5"/>
    <p:sldId id="288" r:id="rId6"/>
    <p:sldId id="289" r:id="rId7"/>
    <p:sldId id="291" r:id="rId8"/>
    <p:sldId id="290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3" r:id="rId30"/>
    <p:sldId id="314" r:id="rId31"/>
    <p:sldId id="315" r:id="rId32"/>
    <p:sldId id="316" r:id="rId33"/>
    <p:sldId id="326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17" r:id="rId42"/>
  </p:sldIdLst>
  <p:sldSz cx="9144000" cy="5143500" type="screen16x9"/>
  <p:notesSz cx="6858000" cy="9144000"/>
  <p:embeddedFontLst>
    <p:embeddedFont>
      <p:font typeface="Barlow Light" pitchFamily="2" charset="77"/>
      <p:regular r:id="rId44"/>
      <p:bold r:id="rId45"/>
      <p:italic r:id="rId46"/>
      <p:boldItalic r:id="rId47"/>
    </p:embeddedFont>
    <p:embeddedFont>
      <p:font typeface="Barlow SemiBold" pitchFamily="2" charset="77"/>
      <p:regular r:id="rId48"/>
      <p:bold r:id="rId49"/>
      <p:italic r:id="rId50"/>
      <p:boldItalic r:id="rId5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096C3E-3024-4353-87C0-A7270F41AF63}">
  <a:tblStyle styleId="{59096C3E-3024-4353-87C0-A7270F41AF6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78"/>
    <p:restoredTop sz="94643"/>
  </p:normalViewPr>
  <p:slideViewPr>
    <p:cSldViewPr snapToGrid="0" snapToObjects="1">
      <p:cViewPr varScale="1">
        <p:scale>
          <a:sx n="124" d="100"/>
          <a:sy n="124" d="100"/>
        </p:scale>
        <p:origin x="184" y="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font" Target="fonts/font4.fntdata"/><Relationship Id="rId50" Type="http://schemas.openxmlformats.org/officeDocument/2006/relationships/font" Target="fonts/font7.fntdata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2.fntdata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.fntdata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font" Target="fonts/font5.fntdata"/><Relationship Id="rId8" Type="http://schemas.openxmlformats.org/officeDocument/2006/relationships/slide" Target="slides/slide7.xml"/><Relationship Id="rId51" Type="http://schemas.openxmlformats.org/officeDocument/2006/relationships/font" Target="fonts/font8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3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Google Shape;51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90178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4058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548984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51358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9146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37616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47779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18722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80077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35318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5" name="Google Shape;555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8920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5" name="Google Shape;57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03420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690506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00555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26694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12355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5" name="Google Shape;69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73951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Google Shape;694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5" name="Google Shape;695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69713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" name="Google Shape;749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0" name="Google Shape;750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7002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6350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5" name="Google Shape;555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5301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56511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2" name="Google Shape;542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52708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7717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8" name="Google Shape;528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9689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1021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225" y="0"/>
            <a:ext cx="9144224" cy="5143512"/>
            <a:chOff x="-225" y="0"/>
            <a:chExt cx="9144224" cy="5143512"/>
          </a:xfrm>
        </p:grpSpPr>
        <p:sp>
          <p:nvSpPr>
            <p:cNvPr id="11" name="Google Shape;11;p2"/>
            <p:cNvSpPr/>
            <p:nvPr/>
          </p:nvSpPr>
          <p:spPr>
            <a:xfrm>
              <a:off x="0" y="0"/>
              <a:ext cx="61002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-175" y="1541675"/>
              <a:ext cx="6870000" cy="20601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" name="Google Shape;13;p2"/>
            <p:cNvGrpSpPr/>
            <p:nvPr/>
          </p:nvGrpSpPr>
          <p:grpSpPr>
            <a:xfrm>
              <a:off x="8477595" y="4477088"/>
              <a:ext cx="666403" cy="666424"/>
              <a:chOff x="7996345" y="980275"/>
              <a:chExt cx="666403" cy="666424"/>
            </a:xfrm>
          </p:grpSpPr>
          <p:sp>
            <p:nvSpPr>
              <p:cNvPr id="14" name="Google Shape;14;p2"/>
              <p:cNvSpPr/>
              <p:nvPr/>
            </p:nvSpPr>
            <p:spPr>
              <a:xfrm>
                <a:off x="7996345" y="980275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8198672" y="980275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8400998" y="980275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996345" y="1182617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8198672" y="1182617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8400998" y="1182617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7996345" y="1384958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198672" y="1384958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400998" y="1384958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7996345" y="1587299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8198672" y="1587299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400998" y="1587299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603324" y="980275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603324" y="1182617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603324" y="1384958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8603349" y="1587299"/>
                <a:ext cx="59400" cy="594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0" name="Google Shape;30;p2"/>
            <p:cNvGrpSpPr/>
            <p:nvPr/>
          </p:nvGrpSpPr>
          <p:grpSpPr>
            <a:xfrm>
              <a:off x="7042555" y="1541664"/>
              <a:ext cx="730045" cy="2060087"/>
              <a:chOff x="7022220" y="1541675"/>
              <a:chExt cx="666403" cy="1880499"/>
            </a:xfrm>
          </p:grpSpPr>
          <p:sp>
            <p:nvSpPr>
              <p:cNvPr id="31" name="Google Shape;31;p2"/>
              <p:cNvSpPr/>
              <p:nvPr/>
            </p:nvSpPr>
            <p:spPr>
              <a:xfrm>
                <a:off x="7022220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7224547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7426873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7022220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7224547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7426873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7022220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7224547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7426873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7022220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7224547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7426873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7629199" y="1541675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7629199" y="1744017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7629199" y="1946358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7629224" y="2148699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7022220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7224547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7426873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7022220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2"/>
              <p:cNvSpPr/>
              <p:nvPr/>
            </p:nvSpPr>
            <p:spPr>
              <a:xfrm>
                <a:off x="7224547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2"/>
              <p:cNvSpPr/>
              <p:nvPr/>
            </p:nvSpPr>
            <p:spPr>
              <a:xfrm>
                <a:off x="7426873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2"/>
              <p:cNvSpPr/>
              <p:nvPr/>
            </p:nvSpPr>
            <p:spPr>
              <a:xfrm>
                <a:off x="7022220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2"/>
              <p:cNvSpPr/>
              <p:nvPr/>
            </p:nvSpPr>
            <p:spPr>
              <a:xfrm>
                <a:off x="7224547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2"/>
              <p:cNvSpPr/>
              <p:nvPr/>
            </p:nvSpPr>
            <p:spPr>
              <a:xfrm>
                <a:off x="7426873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7022220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7224547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7426873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7629199" y="235105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7629199" y="255339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7629199" y="27557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7629224" y="29580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7022220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7224547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7426873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7022220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7224547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7426873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7629199" y="316043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2"/>
              <p:cNvSpPr/>
              <p:nvPr/>
            </p:nvSpPr>
            <p:spPr>
              <a:xfrm>
                <a:off x="7629224" y="336277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71;p2"/>
            <p:cNvGrpSpPr/>
            <p:nvPr/>
          </p:nvGrpSpPr>
          <p:grpSpPr>
            <a:xfrm>
              <a:off x="-225" y="2008293"/>
              <a:ext cx="301775" cy="1126923"/>
              <a:chOff x="-225" y="1987280"/>
              <a:chExt cx="318900" cy="1190873"/>
            </a:xfrm>
          </p:grpSpPr>
          <p:sp>
            <p:nvSpPr>
              <p:cNvPr id="72" name="Google Shape;72;p2"/>
              <p:cNvSpPr/>
              <p:nvPr/>
            </p:nvSpPr>
            <p:spPr>
              <a:xfrm>
                <a:off x="-175" y="1987280"/>
                <a:ext cx="318794" cy="116648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" name="Google Shape;73;p2"/>
              <p:cNvSpPr/>
              <p:nvPr/>
            </p:nvSpPr>
            <p:spPr>
              <a:xfrm>
                <a:off x="-175" y="2255817"/>
                <a:ext cx="318794" cy="116648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74;p2"/>
              <p:cNvSpPr/>
              <p:nvPr/>
            </p:nvSpPr>
            <p:spPr>
              <a:xfrm>
                <a:off x="-175" y="2524353"/>
                <a:ext cx="318794" cy="116648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2"/>
              <p:cNvSpPr/>
              <p:nvPr/>
            </p:nvSpPr>
            <p:spPr>
              <a:xfrm>
                <a:off x="-225" y="2792878"/>
                <a:ext cx="318900" cy="1167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2"/>
              <p:cNvSpPr/>
              <p:nvPr/>
            </p:nvSpPr>
            <p:spPr>
              <a:xfrm>
                <a:off x="-225" y="3061453"/>
                <a:ext cx="318900" cy="1167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7" name="Google Shape;77;p2"/>
            <p:cNvGrpSpPr/>
            <p:nvPr/>
          </p:nvGrpSpPr>
          <p:grpSpPr>
            <a:xfrm>
              <a:off x="8842175" y="668859"/>
              <a:ext cx="301822" cy="872807"/>
              <a:chOff x="-225" y="2255817"/>
              <a:chExt cx="318950" cy="922336"/>
            </a:xfrm>
          </p:grpSpPr>
          <p:sp>
            <p:nvSpPr>
              <p:cNvPr id="78" name="Google Shape;78;p2"/>
              <p:cNvSpPr/>
              <p:nvPr/>
            </p:nvSpPr>
            <p:spPr>
              <a:xfrm>
                <a:off x="-175" y="2255817"/>
                <a:ext cx="318900" cy="1167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2"/>
              <p:cNvSpPr/>
              <p:nvPr/>
            </p:nvSpPr>
            <p:spPr>
              <a:xfrm>
                <a:off x="-175" y="2524353"/>
                <a:ext cx="318900" cy="1167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2"/>
              <p:cNvSpPr/>
              <p:nvPr/>
            </p:nvSpPr>
            <p:spPr>
              <a:xfrm>
                <a:off x="-225" y="2792878"/>
                <a:ext cx="318900" cy="1167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2"/>
              <p:cNvSpPr/>
              <p:nvPr/>
            </p:nvSpPr>
            <p:spPr>
              <a:xfrm>
                <a:off x="-225" y="3061453"/>
                <a:ext cx="318900" cy="1167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2" name="Google Shape;82;p2"/>
            <p:cNvGrpSpPr/>
            <p:nvPr/>
          </p:nvGrpSpPr>
          <p:grpSpPr>
            <a:xfrm>
              <a:off x="5798375" y="4270684"/>
              <a:ext cx="301822" cy="872807"/>
              <a:chOff x="1611209" y="2255817"/>
              <a:chExt cx="318950" cy="922336"/>
            </a:xfrm>
          </p:grpSpPr>
          <p:sp>
            <p:nvSpPr>
              <p:cNvPr id="83" name="Google Shape;83;p2"/>
              <p:cNvSpPr/>
              <p:nvPr/>
            </p:nvSpPr>
            <p:spPr>
              <a:xfrm>
                <a:off x="1611259" y="2255817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2"/>
              <p:cNvSpPr/>
              <p:nvPr/>
            </p:nvSpPr>
            <p:spPr>
              <a:xfrm>
                <a:off x="1611259" y="2524353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2"/>
              <p:cNvSpPr/>
              <p:nvPr/>
            </p:nvSpPr>
            <p:spPr>
              <a:xfrm>
                <a:off x="1611209" y="2792878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2"/>
              <p:cNvSpPr/>
              <p:nvPr/>
            </p:nvSpPr>
            <p:spPr>
              <a:xfrm>
                <a:off x="1611209" y="3061453"/>
                <a:ext cx="318900" cy="116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7" name="Google Shape;87;p2"/>
            <p:cNvGrpSpPr/>
            <p:nvPr/>
          </p:nvGrpSpPr>
          <p:grpSpPr>
            <a:xfrm>
              <a:off x="685795" y="0"/>
              <a:ext cx="666403" cy="666424"/>
              <a:chOff x="7996345" y="980275"/>
              <a:chExt cx="666403" cy="666424"/>
            </a:xfrm>
          </p:grpSpPr>
          <p:sp>
            <p:nvSpPr>
              <p:cNvPr id="88" name="Google Shape;88;p2"/>
              <p:cNvSpPr/>
              <p:nvPr/>
            </p:nvSpPr>
            <p:spPr>
              <a:xfrm>
                <a:off x="7996345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2"/>
              <p:cNvSpPr/>
              <p:nvPr/>
            </p:nvSpPr>
            <p:spPr>
              <a:xfrm>
                <a:off x="8198672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2"/>
              <p:cNvSpPr/>
              <p:nvPr/>
            </p:nvSpPr>
            <p:spPr>
              <a:xfrm>
                <a:off x="8400998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2"/>
              <p:cNvSpPr/>
              <p:nvPr/>
            </p:nvSpPr>
            <p:spPr>
              <a:xfrm>
                <a:off x="7996345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2"/>
              <p:cNvSpPr/>
              <p:nvPr/>
            </p:nvSpPr>
            <p:spPr>
              <a:xfrm>
                <a:off x="8198672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8400998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7996345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2"/>
              <p:cNvSpPr/>
              <p:nvPr/>
            </p:nvSpPr>
            <p:spPr>
              <a:xfrm>
                <a:off x="8198672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2"/>
              <p:cNvSpPr/>
              <p:nvPr/>
            </p:nvSpPr>
            <p:spPr>
              <a:xfrm>
                <a:off x="8400998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2"/>
              <p:cNvSpPr/>
              <p:nvPr/>
            </p:nvSpPr>
            <p:spPr>
              <a:xfrm>
                <a:off x="7996345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2"/>
              <p:cNvSpPr/>
              <p:nvPr/>
            </p:nvSpPr>
            <p:spPr>
              <a:xfrm>
                <a:off x="8198672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2"/>
              <p:cNvSpPr/>
              <p:nvPr/>
            </p:nvSpPr>
            <p:spPr>
              <a:xfrm>
                <a:off x="8400998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2"/>
              <p:cNvSpPr/>
              <p:nvPr/>
            </p:nvSpPr>
            <p:spPr>
              <a:xfrm>
                <a:off x="8603324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2"/>
              <p:cNvSpPr/>
              <p:nvPr/>
            </p:nvSpPr>
            <p:spPr>
              <a:xfrm>
                <a:off x="8603324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2"/>
              <p:cNvSpPr/>
              <p:nvPr/>
            </p:nvSpPr>
            <p:spPr>
              <a:xfrm>
                <a:off x="8603324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2"/>
              <p:cNvSpPr/>
              <p:nvPr/>
            </p:nvSpPr>
            <p:spPr>
              <a:xfrm>
                <a:off x="8603349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4" name="Google Shape;104;p2"/>
          <p:cNvSpPr txBox="1">
            <a:spLocks noGrp="1"/>
          </p:cNvSpPr>
          <p:nvPr>
            <p:ph type="ctrTitle"/>
          </p:nvPr>
        </p:nvSpPr>
        <p:spPr>
          <a:xfrm>
            <a:off x="685800" y="1541675"/>
            <a:ext cx="5740200" cy="2060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/>
          <p:nvPr/>
        </p:nvSpPr>
        <p:spPr>
          <a:xfrm>
            <a:off x="6100358" y="13"/>
            <a:ext cx="3050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3"/>
          <p:cNvSpPr/>
          <p:nvPr/>
        </p:nvSpPr>
        <p:spPr>
          <a:xfrm>
            <a:off x="-175" y="1541675"/>
            <a:ext cx="6870000" cy="2060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" name="Google Shape;108;p3"/>
          <p:cNvGrpSpPr/>
          <p:nvPr/>
        </p:nvGrpSpPr>
        <p:grpSpPr>
          <a:xfrm>
            <a:off x="8477595" y="4477088"/>
            <a:ext cx="666403" cy="666424"/>
            <a:chOff x="7996345" y="980275"/>
            <a:chExt cx="666403" cy="666424"/>
          </a:xfrm>
        </p:grpSpPr>
        <p:sp>
          <p:nvSpPr>
            <p:cNvPr id="109" name="Google Shape;109;p3"/>
            <p:cNvSpPr/>
            <p:nvPr/>
          </p:nvSpPr>
          <p:spPr>
            <a:xfrm>
              <a:off x="7996345" y="980275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3"/>
            <p:cNvSpPr/>
            <p:nvPr/>
          </p:nvSpPr>
          <p:spPr>
            <a:xfrm>
              <a:off x="8198672" y="980275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3"/>
            <p:cNvSpPr/>
            <p:nvPr/>
          </p:nvSpPr>
          <p:spPr>
            <a:xfrm>
              <a:off x="8400998" y="980275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7996345" y="1182617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3"/>
            <p:cNvSpPr/>
            <p:nvPr/>
          </p:nvSpPr>
          <p:spPr>
            <a:xfrm>
              <a:off x="8198672" y="1182617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8400998" y="1182617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7996345" y="1384958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8198672" y="1384958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8400998" y="1384958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7996345" y="1587299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3"/>
            <p:cNvSpPr/>
            <p:nvPr/>
          </p:nvSpPr>
          <p:spPr>
            <a:xfrm>
              <a:off x="8198672" y="1587299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8400998" y="1587299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8603324" y="980275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8603324" y="1182617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8603324" y="1384958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8603349" y="1587299"/>
              <a:ext cx="59400" cy="594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5" name="Google Shape;125;p3"/>
          <p:cNvGrpSpPr/>
          <p:nvPr/>
        </p:nvGrpSpPr>
        <p:grpSpPr>
          <a:xfrm>
            <a:off x="7042555" y="1541664"/>
            <a:ext cx="508369" cy="2060087"/>
            <a:chOff x="7022220" y="1541675"/>
            <a:chExt cx="464052" cy="1880499"/>
          </a:xfrm>
        </p:grpSpPr>
        <p:sp>
          <p:nvSpPr>
            <p:cNvPr id="126" name="Google Shape;126;p3"/>
            <p:cNvSpPr/>
            <p:nvPr/>
          </p:nvSpPr>
          <p:spPr>
            <a:xfrm>
              <a:off x="7022220" y="1541675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3"/>
            <p:cNvSpPr/>
            <p:nvPr/>
          </p:nvSpPr>
          <p:spPr>
            <a:xfrm>
              <a:off x="7224547" y="1541675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3"/>
            <p:cNvSpPr/>
            <p:nvPr/>
          </p:nvSpPr>
          <p:spPr>
            <a:xfrm>
              <a:off x="7426873" y="1541675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7022220" y="1744017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7224547" y="1744017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7426873" y="1744017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7022220" y="1946358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7224547" y="1946358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7426873" y="1946358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7022220" y="2148699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3"/>
            <p:cNvSpPr/>
            <p:nvPr/>
          </p:nvSpPr>
          <p:spPr>
            <a:xfrm>
              <a:off x="7224547" y="2148699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3"/>
            <p:cNvSpPr/>
            <p:nvPr/>
          </p:nvSpPr>
          <p:spPr>
            <a:xfrm>
              <a:off x="7426873" y="2148699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7022220" y="2351050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7224547" y="2351050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7426873" y="2351050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7022220" y="2553392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7224547" y="2553392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7426873" y="2553392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7022220" y="2755733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3"/>
            <p:cNvSpPr/>
            <p:nvPr/>
          </p:nvSpPr>
          <p:spPr>
            <a:xfrm>
              <a:off x="7224547" y="2755733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3"/>
            <p:cNvSpPr/>
            <p:nvPr/>
          </p:nvSpPr>
          <p:spPr>
            <a:xfrm>
              <a:off x="7426873" y="2755733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7022220" y="2958074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7224547" y="2958074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7426873" y="2958074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7022220" y="3160433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7224547" y="3160433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3"/>
            <p:cNvSpPr/>
            <p:nvPr/>
          </p:nvSpPr>
          <p:spPr>
            <a:xfrm>
              <a:off x="7426873" y="3160433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7022220" y="3362774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3"/>
            <p:cNvSpPr/>
            <p:nvPr/>
          </p:nvSpPr>
          <p:spPr>
            <a:xfrm>
              <a:off x="7224547" y="3362774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3"/>
            <p:cNvSpPr/>
            <p:nvPr/>
          </p:nvSpPr>
          <p:spPr>
            <a:xfrm>
              <a:off x="7426873" y="3362774"/>
              <a:ext cx="59400" cy="59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6" name="Google Shape;156;p3"/>
          <p:cNvGrpSpPr/>
          <p:nvPr/>
        </p:nvGrpSpPr>
        <p:grpSpPr>
          <a:xfrm>
            <a:off x="-225" y="2135380"/>
            <a:ext cx="301822" cy="872770"/>
            <a:chOff x="-225" y="1987280"/>
            <a:chExt cx="318950" cy="922298"/>
          </a:xfrm>
        </p:grpSpPr>
        <p:sp>
          <p:nvSpPr>
            <p:cNvPr id="157" name="Google Shape;157;p3"/>
            <p:cNvSpPr/>
            <p:nvPr/>
          </p:nvSpPr>
          <p:spPr>
            <a:xfrm>
              <a:off x="-175" y="1987280"/>
              <a:ext cx="318900" cy="11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-175" y="2255817"/>
              <a:ext cx="318900" cy="11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3"/>
            <p:cNvSpPr/>
            <p:nvPr/>
          </p:nvSpPr>
          <p:spPr>
            <a:xfrm>
              <a:off x="-175" y="2524353"/>
              <a:ext cx="318900" cy="11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3"/>
            <p:cNvSpPr/>
            <p:nvPr/>
          </p:nvSpPr>
          <p:spPr>
            <a:xfrm>
              <a:off x="-225" y="2792878"/>
              <a:ext cx="318900" cy="11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1" name="Google Shape;161;p3"/>
          <p:cNvGrpSpPr/>
          <p:nvPr/>
        </p:nvGrpSpPr>
        <p:grpSpPr>
          <a:xfrm>
            <a:off x="8842175" y="668859"/>
            <a:ext cx="301822" cy="872807"/>
            <a:chOff x="-225" y="2255817"/>
            <a:chExt cx="318950" cy="922336"/>
          </a:xfrm>
        </p:grpSpPr>
        <p:sp>
          <p:nvSpPr>
            <p:cNvPr id="162" name="Google Shape;162;p3"/>
            <p:cNvSpPr/>
            <p:nvPr/>
          </p:nvSpPr>
          <p:spPr>
            <a:xfrm>
              <a:off x="-175" y="2255817"/>
              <a:ext cx="318900" cy="11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-175" y="2524353"/>
              <a:ext cx="318900" cy="11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-225" y="2792878"/>
              <a:ext cx="318900" cy="11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-225" y="3061453"/>
              <a:ext cx="318900" cy="11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" name="Google Shape;166;p3"/>
          <p:cNvGrpSpPr/>
          <p:nvPr/>
        </p:nvGrpSpPr>
        <p:grpSpPr>
          <a:xfrm>
            <a:off x="6100350" y="4270684"/>
            <a:ext cx="301822" cy="872807"/>
            <a:chOff x="-225" y="2255817"/>
            <a:chExt cx="318950" cy="922336"/>
          </a:xfrm>
        </p:grpSpPr>
        <p:sp>
          <p:nvSpPr>
            <p:cNvPr id="167" name="Google Shape;167;p3"/>
            <p:cNvSpPr/>
            <p:nvPr/>
          </p:nvSpPr>
          <p:spPr>
            <a:xfrm>
              <a:off x="-175" y="2255817"/>
              <a:ext cx="318900" cy="116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3"/>
            <p:cNvSpPr/>
            <p:nvPr/>
          </p:nvSpPr>
          <p:spPr>
            <a:xfrm>
              <a:off x="-175" y="2524353"/>
              <a:ext cx="318900" cy="116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3"/>
            <p:cNvSpPr/>
            <p:nvPr/>
          </p:nvSpPr>
          <p:spPr>
            <a:xfrm>
              <a:off x="-225" y="2792878"/>
              <a:ext cx="318900" cy="116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>
              <a:off x="-225" y="3061453"/>
              <a:ext cx="318900" cy="116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1" name="Google Shape;171;p3"/>
          <p:cNvGrpSpPr/>
          <p:nvPr/>
        </p:nvGrpSpPr>
        <p:grpSpPr>
          <a:xfrm>
            <a:off x="685795" y="0"/>
            <a:ext cx="666403" cy="666424"/>
            <a:chOff x="7996345" y="980275"/>
            <a:chExt cx="666403" cy="666424"/>
          </a:xfrm>
        </p:grpSpPr>
        <p:sp>
          <p:nvSpPr>
            <p:cNvPr id="172" name="Google Shape;172;p3"/>
            <p:cNvSpPr/>
            <p:nvPr/>
          </p:nvSpPr>
          <p:spPr>
            <a:xfrm>
              <a:off x="7996345" y="980275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3"/>
            <p:cNvSpPr/>
            <p:nvPr/>
          </p:nvSpPr>
          <p:spPr>
            <a:xfrm>
              <a:off x="8198672" y="980275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3"/>
            <p:cNvSpPr/>
            <p:nvPr/>
          </p:nvSpPr>
          <p:spPr>
            <a:xfrm>
              <a:off x="8400998" y="980275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3"/>
            <p:cNvSpPr/>
            <p:nvPr/>
          </p:nvSpPr>
          <p:spPr>
            <a:xfrm>
              <a:off x="7996345" y="1182617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3"/>
            <p:cNvSpPr/>
            <p:nvPr/>
          </p:nvSpPr>
          <p:spPr>
            <a:xfrm>
              <a:off x="8198672" y="1182617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3"/>
            <p:cNvSpPr/>
            <p:nvPr/>
          </p:nvSpPr>
          <p:spPr>
            <a:xfrm>
              <a:off x="8400998" y="1182617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3"/>
            <p:cNvSpPr/>
            <p:nvPr/>
          </p:nvSpPr>
          <p:spPr>
            <a:xfrm>
              <a:off x="7996345" y="1384958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8198672" y="1384958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3"/>
            <p:cNvSpPr/>
            <p:nvPr/>
          </p:nvSpPr>
          <p:spPr>
            <a:xfrm>
              <a:off x="8400998" y="1384958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3"/>
            <p:cNvSpPr/>
            <p:nvPr/>
          </p:nvSpPr>
          <p:spPr>
            <a:xfrm>
              <a:off x="7996345" y="1587299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3"/>
            <p:cNvSpPr/>
            <p:nvPr/>
          </p:nvSpPr>
          <p:spPr>
            <a:xfrm>
              <a:off x="8198672" y="1587299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3"/>
            <p:cNvSpPr/>
            <p:nvPr/>
          </p:nvSpPr>
          <p:spPr>
            <a:xfrm>
              <a:off x="8400998" y="1587299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3"/>
            <p:cNvSpPr/>
            <p:nvPr/>
          </p:nvSpPr>
          <p:spPr>
            <a:xfrm>
              <a:off x="8603324" y="980275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8603324" y="1182617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8603324" y="1384958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8603349" y="1587299"/>
              <a:ext cx="59400" cy="594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8" name="Google Shape;188;p3"/>
          <p:cNvSpPr txBox="1">
            <a:spLocks noGrp="1"/>
          </p:cNvSpPr>
          <p:nvPr>
            <p:ph type="ctrTitle"/>
          </p:nvPr>
        </p:nvSpPr>
        <p:spPr>
          <a:xfrm>
            <a:off x="603425" y="1794125"/>
            <a:ext cx="5497200" cy="872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9" name="Google Shape;189;p3"/>
          <p:cNvSpPr txBox="1">
            <a:spLocks noGrp="1"/>
          </p:cNvSpPr>
          <p:nvPr>
            <p:ph type="subTitle" idx="1"/>
          </p:nvPr>
        </p:nvSpPr>
        <p:spPr>
          <a:xfrm>
            <a:off x="603425" y="2604674"/>
            <a:ext cx="5497200" cy="379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" name="Google Shape;191;p4"/>
          <p:cNvGrpSpPr/>
          <p:nvPr/>
        </p:nvGrpSpPr>
        <p:grpSpPr>
          <a:xfrm>
            <a:off x="-175" y="0"/>
            <a:ext cx="9158125" cy="5149862"/>
            <a:chOff x="-175" y="0"/>
            <a:chExt cx="9158125" cy="5149862"/>
          </a:xfrm>
        </p:grpSpPr>
        <p:sp>
          <p:nvSpPr>
            <p:cNvPr id="192" name="Google Shape;192;p4"/>
            <p:cNvSpPr/>
            <p:nvPr/>
          </p:nvSpPr>
          <p:spPr>
            <a:xfrm>
              <a:off x="0" y="0"/>
              <a:ext cx="78456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3" name="Google Shape;193;p4"/>
            <p:cNvGrpSpPr/>
            <p:nvPr/>
          </p:nvGrpSpPr>
          <p:grpSpPr>
            <a:xfrm>
              <a:off x="-175" y="664293"/>
              <a:ext cx="318794" cy="653721"/>
              <a:chOff x="5385375" y="498300"/>
              <a:chExt cx="802200" cy="556500"/>
            </a:xfrm>
          </p:grpSpPr>
          <p:sp>
            <p:nvSpPr>
              <p:cNvPr id="194" name="Google Shape;194;p4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4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4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7" name="Google Shape;197;p4"/>
            <p:cNvSpPr/>
            <p:nvPr/>
          </p:nvSpPr>
          <p:spPr>
            <a:xfrm>
              <a:off x="666125" y="660475"/>
              <a:ext cx="666300" cy="6663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4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9" name="Google Shape;199;p4"/>
            <p:cNvGrpSpPr/>
            <p:nvPr/>
          </p:nvGrpSpPr>
          <p:grpSpPr>
            <a:xfrm>
              <a:off x="8994728" y="670955"/>
              <a:ext cx="149289" cy="653721"/>
              <a:chOff x="5385375" y="498300"/>
              <a:chExt cx="802200" cy="556500"/>
            </a:xfrm>
          </p:grpSpPr>
          <p:sp>
            <p:nvSpPr>
              <p:cNvPr id="200" name="Google Shape;200;p4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4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4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3" name="Google Shape;203;p4"/>
            <p:cNvGrpSpPr/>
            <p:nvPr/>
          </p:nvGrpSpPr>
          <p:grpSpPr>
            <a:xfrm>
              <a:off x="7508545" y="3014000"/>
              <a:ext cx="666403" cy="1475799"/>
              <a:chOff x="7508545" y="664625"/>
              <a:chExt cx="666403" cy="1475799"/>
            </a:xfrm>
          </p:grpSpPr>
          <p:sp>
            <p:nvSpPr>
              <p:cNvPr id="204" name="Google Shape;204;p4"/>
              <p:cNvSpPr/>
              <p:nvPr/>
            </p:nvSpPr>
            <p:spPr>
              <a:xfrm>
                <a:off x="7508545" y="664625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4"/>
              <p:cNvSpPr/>
              <p:nvPr/>
            </p:nvSpPr>
            <p:spPr>
              <a:xfrm>
                <a:off x="7710872" y="664625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4"/>
              <p:cNvSpPr/>
              <p:nvPr/>
            </p:nvSpPr>
            <p:spPr>
              <a:xfrm>
                <a:off x="7913198" y="664625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4"/>
              <p:cNvSpPr/>
              <p:nvPr/>
            </p:nvSpPr>
            <p:spPr>
              <a:xfrm>
                <a:off x="7508545" y="866967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4"/>
              <p:cNvSpPr/>
              <p:nvPr/>
            </p:nvSpPr>
            <p:spPr>
              <a:xfrm>
                <a:off x="7710872" y="866967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4"/>
              <p:cNvSpPr/>
              <p:nvPr/>
            </p:nvSpPr>
            <p:spPr>
              <a:xfrm>
                <a:off x="7913198" y="866967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4"/>
              <p:cNvSpPr/>
              <p:nvPr/>
            </p:nvSpPr>
            <p:spPr>
              <a:xfrm>
                <a:off x="7508545" y="1069308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4"/>
              <p:cNvSpPr/>
              <p:nvPr/>
            </p:nvSpPr>
            <p:spPr>
              <a:xfrm>
                <a:off x="7710872" y="1069308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4"/>
              <p:cNvSpPr/>
              <p:nvPr/>
            </p:nvSpPr>
            <p:spPr>
              <a:xfrm>
                <a:off x="7913198" y="1069308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4"/>
              <p:cNvSpPr/>
              <p:nvPr/>
            </p:nvSpPr>
            <p:spPr>
              <a:xfrm>
                <a:off x="7508545" y="1271649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4"/>
              <p:cNvSpPr/>
              <p:nvPr/>
            </p:nvSpPr>
            <p:spPr>
              <a:xfrm>
                <a:off x="7710872" y="1271649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15;p4"/>
              <p:cNvSpPr/>
              <p:nvPr/>
            </p:nvSpPr>
            <p:spPr>
              <a:xfrm>
                <a:off x="7913198" y="1271649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4"/>
              <p:cNvSpPr/>
              <p:nvPr/>
            </p:nvSpPr>
            <p:spPr>
              <a:xfrm>
                <a:off x="8115524" y="664625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" name="Google Shape;217;p4"/>
              <p:cNvSpPr/>
              <p:nvPr/>
            </p:nvSpPr>
            <p:spPr>
              <a:xfrm>
                <a:off x="8115524" y="866967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" name="Google Shape;218;p4"/>
              <p:cNvSpPr/>
              <p:nvPr/>
            </p:nvSpPr>
            <p:spPr>
              <a:xfrm>
                <a:off x="8115524" y="1069308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19;p4"/>
              <p:cNvSpPr/>
              <p:nvPr/>
            </p:nvSpPr>
            <p:spPr>
              <a:xfrm>
                <a:off x="8115549" y="1271649"/>
                <a:ext cx="59344" cy="59348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4"/>
              <p:cNvSpPr/>
              <p:nvPr/>
            </p:nvSpPr>
            <p:spPr>
              <a:xfrm>
                <a:off x="7508545" y="147400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" name="Google Shape;221;p4"/>
              <p:cNvSpPr/>
              <p:nvPr/>
            </p:nvSpPr>
            <p:spPr>
              <a:xfrm>
                <a:off x="7710872" y="147400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" name="Google Shape;222;p4"/>
              <p:cNvSpPr/>
              <p:nvPr/>
            </p:nvSpPr>
            <p:spPr>
              <a:xfrm>
                <a:off x="7913198" y="147400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" name="Google Shape;223;p4"/>
              <p:cNvSpPr/>
              <p:nvPr/>
            </p:nvSpPr>
            <p:spPr>
              <a:xfrm>
                <a:off x="7508545" y="167634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" name="Google Shape;224;p4"/>
              <p:cNvSpPr/>
              <p:nvPr/>
            </p:nvSpPr>
            <p:spPr>
              <a:xfrm>
                <a:off x="7710872" y="167634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" name="Google Shape;225;p4"/>
              <p:cNvSpPr/>
              <p:nvPr/>
            </p:nvSpPr>
            <p:spPr>
              <a:xfrm>
                <a:off x="7913198" y="167634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" name="Google Shape;226;p4"/>
              <p:cNvSpPr/>
              <p:nvPr/>
            </p:nvSpPr>
            <p:spPr>
              <a:xfrm>
                <a:off x="7508545" y="187868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" name="Google Shape;227;p4"/>
              <p:cNvSpPr/>
              <p:nvPr/>
            </p:nvSpPr>
            <p:spPr>
              <a:xfrm>
                <a:off x="7710872" y="187868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" name="Google Shape;228;p4"/>
              <p:cNvSpPr/>
              <p:nvPr/>
            </p:nvSpPr>
            <p:spPr>
              <a:xfrm>
                <a:off x="7913198" y="187868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4"/>
              <p:cNvSpPr/>
              <p:nvPr/>
            </p:nvSpPr>
            <p:spPr>
              <a:xfrm>
                <a:off x="7508545" y="208102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4"/>
              <p:cNvSpPr/>
              <p:nvPr/>
            </p:nvSpPr>
            <p:spPr>
              <a:xfrm>
                <a:off x="7710872" y="208102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1" name="Google Shape;231;p4"/>
              <p:cNvSpPr/>
              <p:nvPr/>
            </p:nvSpPr>
            <p:spPr>
              <a:xfrm>
                <a:off x="7913198" y="208102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2" name="Google Shape;232;p4"/>
              <p:cNvSpPr/>
              <p:nvPr/>
            </p:nvSpPr>
            <p:spPr>
              <a:xfrm>
                <a:off x="8115524" y="1474000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3" name="Google Shape;233;p4"/>
              <p:cNvSpPr/>
              <p:nvPr/>
            </p:nvSpPr>
            <p:spPr>
              <a:xfrm>
                <a:off x="8115524" y="1676342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4" name="Google Shape;234;p4"/>
              <p:cNvSpPr/>
              <p:nvPr/>
            </p:nvSpPr>
            <p:spPr>
              <a:xfrm>
                <a:off x="8115524" y="1878683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5" name="Google Shape;235;p4"/>
              <p:cNvSpPr/>
              <p:nvPr/>
            </p:nvSpPr>
            <p:spPr>
              <a:xfrm>
                <a:off x="8115549" y="2081024"/>
                <a:ext cx="59400" cy="594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36" name="Google Shape;236;p4"/>
            <p:cNvGrpSpPr/>
            <p:nvPr/>
          </p:nvGrpSpPr>
          <p:grpSpPr>
            <a:xfrm>
              <a:off x="666070" y="4483438"/>
              <a:ext cx="666403" cy="666424"/>
              <a:chOff x="7996345" y="980275"/>
              <a:chExt cx="666403" cy="666424"/>
            </a:xfrm>
          </p:grpSpPr>
          <p:sp>
            <p:nvSpPr>
              <p:cNvPr id="237" name="Google Shape;237;p4"/>
              <p:cNvSpPr/>
              <p:nvPr/>
            </p:nvSpPr>
            <p:spPr>
              <a:xfrm>
                <a:off x="7996345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8" name="Google Shape;238;p4"/>
              <p:cNvSpPr/>
              <p:nvPr/>
            </p:nvSpPr>
            <p:spPr>
              <a:xfrm>
                <a:off x="8198672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9" name="Google Shape;239;p4"/>
              <p:cNvSpPr/>
              <p:nvPr/>
            </p:nvSpPr>
            <p:spPr>
              <a:xfrm>
                <a:off x="8400998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0" name="Google Shape;240;p4"/>
              <p:cNvSpPr/>
              <p:nvPr/>
            </p:nvSpPr>
            <p:spPr>
              <a:xfrm>
                <a:off x="7996345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4"/>
              <p:cNvSpPr/>
              <p:nvPr/>
            </p:nvSpPr>
            <p:spPr>
              <a:xfrm>
                <a:off x="8198672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4"/>
              <p:cNvSpPr/>
              <p:nvPr/>
            </p:nvSpPr>
            <p:spPr>
              <a:xfrm>
                <a:off x="8400998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3" name="Google Shape;243;p4"/>
              <p:cNvSpPr/>
              <p:nvPr/>
            </p:nvSpPr>
            <p:spPr>
              <a:xfrm>
                <a:off x="7996345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4" name="Google Shape;244;p4"/>
              <p:cNvSpPr/>
              <p:nvPr/>
            </p:nvSpPr>
            <p:spPr>
              <a:xfrm>
                <a:off x="8198672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5" name="Google Shape;245;p4"/>
              <p:cNvSpPr/>
              <p:nvPr/>
            </p:nvSpPr>
            <p:spPr>
              <a:xfrm>
                <a:off x="8400998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6" name="Google Shape;246;p4"/>
              <p:cNvSpPr/>
              <p:nvPr/>
            </p:nvSpPr>
            <p:spPr>
              <a:xfrm>
                <a:off x="7996345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7" name="Google Shape;247;p4"/>
              <p:cNvSpPr/>
              <p:nvPr/>
            </p:nvSpPr>
            <p:spPr>
              <a:xfrm>
                <a:off x="8198672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8" name="Google Shape;248;p4"/>
              <p:cNvSpPr/>
              <p:nvPr/>
            </p:nvSpPr>
            <p:spPr>
              <a:xfrm>
                <a:off x="8400998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9" name="Google Shape;249;p4"/>
              <p:cNvSpPr/>
              <p:nvPr/>
            </p:nvSpPr>
            <p:spPr>
              <a:xfrm>
                <a:off x="8603324" y="980275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0" name="Google Shape;250;p4"/>
              <p:cNvSpPr/>
              <p:nvPr/>
            </p:nvSpPr>
            <p:spPr>
              <a:xfrm>
                <a:off x="8603324" y="1182617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1" name="Google Shape;251;p4"/>
              <p:cNvSpPr/>
              <p:nvPr/>
            </p:nvSpPr>
            <p:spPr>
              <a:xfrm>
                <a:off x="8603324" y="1384958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2" name="Google Shape;252;p4"/>
              <p:cNvSpPr/>
              <p:nvPr/>
            </p:nvSpPr>
            <p:spPr>
              <a:xfrm>
                <a:off x="8603349" y="1587299"/>
                <a:ext cx="59400" cy="594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53" name="Google Shape;253;p4"/>
          <p:cNvSpPr txBox="1">
            <a:spLocks noGrp="1"/>
          </p:cNvSpPr>
          <p:nvPr>
            <p:ph type="body" idx="1"/>
          </p:nvPr>
        </p:nvSpPr>
        <p:spPr>
          <a:xfrm>
            <a:off x="1699000" y="660475"/>
            <a:ext cx="5045400" cy="382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57200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Barlow SemiBold"/>
              <a:buChar char="▪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marL="914400" lvl="1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marL="1371600" lvl="2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marL="1828800" lvl="3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marL="2286000" lvl="4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marL="2743200" lvl="5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marL="3200400" lvl="6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marL="3657600" lvl="7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marL="4114800" lvl="8" indent="-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Barlow SemiBold"/>
              <a:buChar char="▫"/>
              <a:defRPr sz="3600"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>
            <a:endParaRPr/>
          </a:p>
        </p:txBody>
      </p:sp>
      <p:sp>
        <p:nvSpPr>
          <p:cNvPr id="254" name="Google Shape;254;p4"/>
          <p:cNvSpPr txBox="1"/>
          <p:nvPr/>
        </p:nvSpPr>
        <p:spPr>
          <a:xfrm>
            <a:off x="666125" y="574543"/>
            <a:ext cx="6663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chemeClr val="lt1"/>
                </a:solidFill>
              </a:rPr>
              <a:t>“</a:t>
            </a:r>
            <a:endParaRPr sz="9600">
              <a:solidFill>
                <a:schemeClr val="lt1"/>
              </a:solidFill>
            </a:endParaRPr>
          </a:p>
        </p:txBody>
      </p:sp>
      <p:sp>
        <p:nvSpPr>
          <p:cNvPr id="255" name="Google Shape;255;p4"/>
          <p:cNvSpPr txBox="1">
            <a:spLocks noGrp="1"/>
          </p:cNvSpPr>
          <p:nvPr>
            <p:ph type="sldNum" idx="12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oogle Shape;257;p5"/>
          <p:cNvGrpSpPr/>
          <p:nvPr/>
        </p:nvGrpSpPr>
        <p:grpSpPr>
          <a:xfrm>
            <a:off x="-207" y="0"/>
            <a:ext cx="9158157" cy="5149835"/>
            <a:chOff x="-207" y="0"/>
            <a:chExt cx="9158157" cy="5149835"/>
          </a:xfrm>
        </p:grpSpPr>
        <p:sp>
          <p:nvSpPr>
            <p:cNvPr id="258" name="Google Shape;258;p5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5"/>
            <p:cNvSpPr/>
            <p:nvPr/>
          </p:nvSpPr>
          <p:spPr>
            <a:xfrm>
              <a:off x="0" y="0"/>
              <a:ext cx="6537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5"/>
            <p:cNvSpPr/>
            <p:nvPr/>
          </p:nvSpPr>
          <p:spPr>
            <a:xfrm>
              <a:off x="322375" y="664300"/>
              <a:ext cx="81819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1" name="Google Shape;261;p5"/>
            <p:cNvGrpSpPr/>
            <p:nvPr/>
          </p:nvGrpSpPr>
          <p:grpSpPr>
            <a:xfrm>
              <a:off x="-207" y="664293"/>
              <a:ext cx="155867" cy="653721"/>
              <a:chOff x="5385375" y="498300"/>
              <a:chExt cx="802200" cy="556500"/>
            </a:xfrm>
          </p:grpSpPr>
          <p:sp>
            <p:nvSpPr>
              <p:cNvPr id="262" name="Google Shape;262;p5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3" name="Google Shape;263;p5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4" name="Google Shape;264;p5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65" name="Google Shape;265;p5"/>
            <p:cNvGrpSpPr/>
            <p:nvPr/>
          </p:nvGrpSpPr>
          <p:grpSpPr>
            <a:xfrm>
              <a:off x="322384" y="4483463"/>
              <a:ext cx="666347" cy="666373"/>
              <a:chOff x="7134700" y="414375"/>
              <a:chExt cx="501919" cy="501900"/>
            </a:xfrm>
          </p:grpSpPr>
          <p:sp>
            <p:nvSpPr>
              <p:cNvPr id="266" name="Google Shape;266;p5"/>
              <p:cNvSpPr/>
              <p:nvPr/>
            </p:nvSpPr>
            <p:spPr>
              <a:xfrm>
                <a:off x="71347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5"/>
              <p:cNvSpPr/>
              <p:nvPr/>
            </p:nvSpPr>
            <p:spPr>
              <a:xfrm>
                <a:off x="72871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5"/>
              <p:cNvSpPr/>
              <p:nvPr/>
            </p:nvSpPr>
            <p:spPr>
              <a:xfrm>
                <a:off x="74395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5"/>
              <p:cNvSpPr/>
              <p:nvPr/>
            </p:nvSpPr>
            <p:spPr>
              <a:xfrm>
                <a:off x="71347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0" name="Google Shape;270;p5"/>
              <p:cNvSpPr/>
              <p:nvPr/>
            </p:nvSpPr>
            <p:spPr>
              <a:xfrm>
                <a:off x="72871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1" name="Google Shape;271;p5"/>
              <p:cNvSpPr/>
              <p:nvPr/>
            </p:nvSpPr>
            <p:spPr>
              <a:xfrm>
                <a:off x="74395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5"/>
              <p:cNvSpPr/>
              <p:nvPr/>
            </p:nvSpPr>
            <p:spPr>
              <a:xfrm>
                <a:off x="71347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5"/>
              <p:cNvSpPr/>
              <p:nvPr/>
            </p:nvSpPr>
            <p:spPr>
              <a:xfrm>
                <a:off x="72871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5"/>
              <p:cNvSpPr/>
              <p:nvPr/>
            </p:nvSpPr>
            <p:spPr>
              <a:xfrm>
                <a:off x="74395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5"/>
              <p:cNvSpPr/>
              <p:nvPr/>
            </p:nvSpPr>
            <p:spPr>
              <a:xfrm>
                <a:off x="71347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6" name="Google Shape;276;p5"/>
              <p:cNvSpPr/>
              <p:nvPr/>
            </p:nvSpPr>
            <p:spPr>
              <a:xfrm>
                <a:off x="72871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7" name="Google Shape;277;p5"/>
              <p:cNvSpPr/>
              <p:nvPr/>
            </p:nvSpPr>
            <p:spPr>
              <a:xfrm>
                <a:off x="74395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8" name="Google Shape;278;p5"/>
              <p:cNvSpPr/>
              <p:nvPr/>
            </p:nvSpPr>
            <p:spPr>
              <a:xfrm>
                <a:off x="75919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9" name="Google Shape;279;p5"/>
              <p:cNvSpPr/>
              <p:nvPr/>
            </p:nvSpPr>
            <p:spPr>
              <a:xfrm>
                <a:off x="75919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0" name="Google Shape;280;p5"/>
              <p:cNvSpPr/>
              <p:nvPr/>
            </p:nvSpPr>
            <p:spPr>
              <a:xfrm>
                <a:off x="75919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1" name="Google Shape;281;p5"/>
              <p:cNvSpPr/>
              <p:nvPr/>
            </p:nvSpPr>
            <p:spPr>
              <a:xfrm>
                <a:off x="7591919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82" name="Google Shape;282;p5"/>
            <p:cNvGrpSpPr/>
            <p:nvPr/>
          </p:nvGrpSpPr>
          <p:grpSpPr>
            <a:xfrm>
              <a:off x="8832384" y="670955"/>
              <a:ext cx="311815" cy="653721"/>
              <a:chOff x="5385375" y="498300"/>
              <a:chExt cx="802200" cy="556500"/>
            </a:xfrm>
          </p:grpSpPr>
          <p:sp>
            <p:nvSpPr>
              <p:cNvPr id="283" name="Google Shape;283;p5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4" name="Google Shape;284;p5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5" name="Google Shape;285;p5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86" name="Google Shape;286;p5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287" name="Google Shape;287;p5"/>
          <p:cNvSpPr txBox="1">
            <a:spLocks noGrp="1"/>
          </p:cNvSpPr>
          <p:nvPr>
            <p:ph type="body" idx="1"/>
          </p:nvPr>
        </p:nvSpPr>
        <p:spPr>
          <a:xfrm>
            <a:off x="1199775" y="1599700"/>
            <a:ext cx="6650700" cy="288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400" lvl="1" indent="-3810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1828800" lvl="3" indent="-3810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286000" lvl="4" indent="-3810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2743200" lvl="5" indent="-3810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200400" lvl="6" indent="-3810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marL="3657600" lvl="7" indent="-3810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marL="4114800" lvl="8" indent="-381000" rtl="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>
            <a:endParaRPr/>
          </a:p>
        </p:txBody>
      </p:sp>
      <p:sp>
        <p:nvSpPr>
          <p:cNvPr id="288" name="Google Shape;288;p5"/>
          <p:cNvSpPr txBox="1">
            <a:spLocks noGrp="1"/>
          </p:cNvSpPr>
          <p:nvPr>
            <p:ph type="sldNum" idx="12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2" name="Google Shape;322;p7"/>
          <p:cNvGrpSpPr/>
          <p:nvPr/>
        </p:nvGrpSpPr>
        <p:grpSpPr>
          <a:xfrm>
            <a:off x="-207" y="0"/>
            <a:ext cx="9158157" cy="5149835"/>
            <a:chOff x="-207" y="0"/>
            <a:chExt cx="9158157" cy="5149835"/>
          </a:xfrm>
        </p:grpSpPr>
        <p:sp>
          <p:nvSpPr>
            <p:cNvPr id="323" name="Google Shape;323;p7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7"/>
            <p:cNvSpPr/>
            <p:nvPr/>
          </p:nvSpPr>
          <p:spPr>
            <a:xfrm>
              <a:off x="0" y="0"/>
              <a:ext cx="6537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7"/>
            <p:cNvSpPr/>
            <p:nvPr/>
          </p:nvSpPr>
          <p:spPr>
            <a:xfrm>
              <a:off x="322375" y="664300"/>
              <a:ext cx="81819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26" name="Google Shape;326;p7"/>
            <p:cNvGrpSpPr/>
            <p:nvPr/>
          </p:nvGrpSpPr>
          <p:grpSpPr>
            <a:xfrm>
              <a:off x="-207" y="664293"/>
              <a:ext cx="155867" cy="653721"/>
              <a:chOff x="5385375" y="498300"/>
              <a:chExt cx="802200" cy="556500"/>
            </a:xfrm>
          </p:grpSpPr>
          <p:sp>
            <p:nvSpPr>
              <p:cNvPr id="327" name="Google Shape;327;p7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8" name="Google Shape;328;p7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9" name="Google Shape;329;p7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0" name="Google Shape;330;p7"/>
            <p:cNvGrpSpPr/>
            <p:nvPr/>
          </p:nvGrpSpPr>
          <p:grpSpPr>
            <a:xfrm>
              <a:off x="322384" y="4483463"/>
              <a:ext cx="666347" cy="666373"/>
              <a:chOff x="7134700" y="414375"/>
              <a:chExt cx="501919" cy="501900"/>
            </a:xfrm>
          </p:grpSpPr>
          <p:sp>
            <p:nvSpPr>
              <p:cNvPr id="331" name="Google Shape;331;p7"/>
              <p:cNvSpPr/>
              <p:nvPr/>
            </p:nvSpPr>
            <p:spPr>
              <a:xfrm>
                <a:off x="71347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2" name="Google Shape;332;p7"/>
              <p:cNvSpPr/>
              <p:nvPr/>
            </p:nvSpPr>
            <p:spPr>
              <a:xfrm>
                <a:off x="72871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3" name="Google Shape;333;p7"/>
              <p:cNvSpPr/>
              <p:nvPr/>
            </p:nvSpPr>
            <p:spPr>
              <a:xfrm>
                <a:off x="74395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4" name="Google Shape;334;p7"/>
              <p:cNvSpPr/>
              <p:nvPr/>
            </p:nvSpPr>
            <p:spPr>
              <a:xfrm>
                <a:off x="71347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5" name="Google Shape;335;p7"/>
              <p:cNvSpPr/>
              <p:nvPr/>
            </p:nvSpPr>
            <p:spPr>
              <a:xfrm>
                <a:off x="72871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6" name="Google Shape;336;p7"/>
              <p:cNvSpPr/>
              <p:nvPr/>
            </p:nvSpPr>
            <p:spPr>
              <a:xfrm>
                <a:off x="74395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7" name="Google Shape;337;p7"/>
              <p:cNvSpPr/>
              <p:nvPr/>
            </p:nvSpPr>
            <p:spPr>
              <a:xfrm>
                <a:off x="71347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7"/>
              <p:cNvSpPr/>
              <p:nvPr/>
            </p:nvSpPr>
            <p:spPr>
              <a:xfrm>
                <a:off x="72871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7"/>
              <p:cNvSpPr/>
              <p:nvPr/>
            </p:nvSpPr>
            <p:spPr>
              <a:xfrm>
                <a:off x="74395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7"/>
              <p:cNvSpPr/>
              <p:nvPr/>
            </p:nvSpPr>
            <p:spPr>
              <a:xfrm>
                <a:off x="71347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7"/>
              <p:cNvSpPr/>
              <p:nvPr/>
            </p:nvSpPr>
            <p:spPr>
              <a:xfrm>
                <a:off x="72871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7"/>
              <p:cNvSpPr/>
              <p:nvPr/>
            </p:nvSpPr>
            <p:spPr>
              <a:xfrm>
                <a:off x="74395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7"/>
              <p:cNvSpPr/>
              <p:nvPr/>
            </p:nvSpPr>
            <p:spPr>
              <a:xfrm>
                <a:off x="75919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7"/>
              <p:cNvSpPr/>
              <p:nvPr/>
            </p:nvSpPr>
            <p:spPr>
              <a:xfrm>
                <a:off x="75919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7"/>
              <p:cNvSpPr/>
              <p:nvPr/>
            </p:nvSpPr>
            <p:spPr>
              <a:xfrm>
                <a:off x="75919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6" name="Google Shape;346;p7"/>
              <p:cNvSpPr/>
              <p:nvPr/>
            </p:nvSpPr>
            <p:spPr>
              <a:xfrm>
                <a:off x="7591919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47" name="Google Shape;347;p7"/>
            <p:cNvGrpSpPr/>
            <p:nvPr/>
          </p:nvGrpSpPr>
          <p:grpSpPr>
            <a:xfrm>
              <a:off x="8832384" y="670955"/>
              <a:ext cx="311815" cy="653721"/>
              <a:chOff x="5385375" y="498300"/>
              <a:chExt cx="802200" cy="556500"/>
            </a:xfrm>
          </p:grpSpPr>
          <p:sp>
            <p:nvSpPr>
              <p:cNvPr id="348" name="Google Shape;348;p7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9" name="Google Shape;349;p7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0" name="Google Shape;350;p7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51" name="Google Shape;351;p7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352" name="Google Shape;352;p7"/>
          <p:cNvSpPr txBox="1">
            <a:spLocks noGrp="1"/>
          </p:cNvSpPr>
          <p:nvPr>
            <p:ph type="body" idx="1"/>
          </p:nvPr>
        </p:nvSpPr>
        <p:spPr>
          <a:xfrm>
            <a:off x="1172650" y="1599700"/>
            <a:ext cx="3447300" cy="289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9pPr>
          </a:lstStyle>
          <a:p>
            <a:endParaRPr/>
          </a:p>
        </p:txBody>
      </p:sp>
      <p:sp>
        <p:nvSpPr>
          <p:cNvPr id="353" name="Google Shape;353;p7"/>
          <p:cNvSpPr txBox="1">
            <a:spLocks noGrp="1"/>
          </p:cNvSpPr>
          <p:nvPr>
            <p:ph type="body" idx="2"/>
          </p:nvPr>
        </p:nvSpPr>
        <p:spPr>
          <a:xfrm>
            <a:off x="5056888" y="1599700"/>
            <a:ext cx="3447300" cy="289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600"/>
              </a:spcBef>
              <a:spcAft>
                <a:spcPts val="0"/>
              </a:spcAft>
              <a:buSzPts val="2000"/>
              <a:buChar char="▪"/>
              <a:defRPr sz="2000"/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3pPr>
            <a:lvl4pPr marL="1828800" lvl="3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4pPr>
            <a:lvl5pPr marL="2286000" lvl="4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6pPr>
            <a:lvl7pPr marL="3200400" lvl="6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7pPr>
            <a:lvl8pPr marL="3657600" lvl="7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8pPr>
            <a:lvl9pPr marL="4114800" lvl="8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 sz="2000"/>
            </a:lvl9pPr>
          </a:lstStyle>
          <a:p>
            <a:endParaRPr/>
          </a:p>
        </p:txBody>
      </p:sp>
      <p:sp>
        <p:nvSpPr>
          <p:cNvPr id="354" name="Google Shape;354;p7"/>
          <p:cNvSpPr txBox="1">
            <a:spLocks noGrp="1"/>
          </p:cNvSpPr>
          <p:nvPr>
            <p:ph type="sldNum" idx="12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6" name="Google Shape;356;p8"/>
          <p:cNvGrpSpPr/>
          <p:nvPr/>
        </p:nvGrpSpPr>
        <p:grpSpPr>
          <a:xfrm>
            <a:off x="-207" y="0"/>
            <a:ext cx="9158157" cy="5149835"/>
            <a:chOff x="-207" y="0"/>
            <a:chExt cx="9158157" cy="5149835"/>
          </a:xfrm>
        </p:grpSpPr>
        <p:sp>
          <p:nvSpPr>
            <p:cNvPr id="357" name="Google Shape;357;p8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8"/>
            <p:cNvSpPr/>
            <p:nvPr/>
          </p:nvSpPr>
          <p:spPr>
            <a:xfrm>
              <a:off x="0" y="0"/>
              <a:ext cx="6537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8"/>
            <p:cNvSpPr/>
            <p:nvPr/>
          </p:nvSpPr>
          <p:spPr>
            <a:xfrm>
              <a:off x="322375" y="664300"/>
              <a:ext cx="81819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60" name="Google Shape;360;p8"/>
            <p:cNvGrpSpPr/>
            <p:nvPr/>
          </p:nvGrpSpPr>
          <p:grpSpPr>
            <a:xfrm>
              <a:off x="-207" y="664293"/>
              <a:ext cx="155867" cy="653721"/>
              <a:chOff x="5385375" y="498300"/>
              <a:chExt cx="802200" cy="556500"/>
            </a:xfrm>
          </p:grpSpPr>
          <p:sp>
            <p:nvSpPr>
              <p:cNvPr id="361" name="Google Shape;361;p8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2" name="Google Shape;362;p8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3" name="Google Shape;363;p8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4" name="Google Shape;364;p8"/>
            <p:cNvGrpSpPr/>
            <p:nvPr/>
          </p:nvGrpSpPr>
          <p:grpSpPr>
            <a:xfrm>
              <a:off x="322384" y="4483463"/>
              <a:ext cx="666347" cy="666373"/>
              <a:chOff x="7134700" y="414375"/>
              <a:chExt cx="501919" cy="501900"/>
            </a:xfrm>
          </p:grpSpPr>
          <p:sp>
            <p:nvSpPr>
              <p:cNvPr id="365" name="Google Shape;365;p8"/>
              <p:cNvSpPr/>
              <p:nvPr/>
            </p:nvSpPr>
            <p:spPr>
              <a:xfrm>
                <a:off x="71347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6" name="Google Shape;366;p8"/>
              <p:cNvSpPr/>
              <p:nvPr/>
            </p:nvSpPr>
            <p:spPr>
              <a:xfrm>
                <a:off x="72871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7" name="Google Shape;367;p8"/>
              <p:cNvSpPr/>
              <p:nvPr/>
            </p:nvSpPr>
            <p:spPr>
              <a:xfrm>
                <a:off x="74395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8"/>
              <p:cNvSpPr/>
              <p:nvPr/>
            </p:nvSpPr>
            <p:spPr>
              <a:xfrm>
                <a:off x="71347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9" name="Google Shape;369;p8"/>
              <p:cNvSpPr/>
              <p:nvPr/>
            </p:nvSpPr>
            <p:spPr>
              <a:xfrm>
                <a:off x="72871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0" name="Google Shape;370;p8"/>
              <p:cNvSpPr/>
              <p:nvPr/>
            </p:nvSpPr>
            <p:spPr>
              <a:xfrm>
                <a:off x="74395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1" name="Google Shape;371;p8"/>
              <p:cNvSpPr/>
              <p:nvPr/>
            </p:nvSpPr>
            <p:spPr>
              <a:xfrm>
                <a:off x="71347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8"/>
              <p:cNvSpPr/>
              <p:nvPr/>
            </p:nvSpPr>
            <p:spPr>
              <a:xfrm>
                <a:off x="72871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3" name="Google Shape;373;p8"/>
              <p:cNvSpPr/>
              <p:nvPr/>
            </p:nvSpPr>
            <p:spPr>
              <a:xfrm>
                <a:off x="74395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4" name="Google Shape;374;p8"/>
              <p:cNvSpPr/>
              <p:nvPr/>
            </p:nvSpPr>
            <p:spPr>
              <a:xfrm>
                <a:off x="71347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8"/>
              <p:cNvSpPr/>
              <p:nvPr/>
            </p:nvSpPr>
            <p:spPr>
              <a:xfrm>
                <a:off x="72871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6" name="Google Shape;376;p8"/>
              <p:cNvSpPr/>
              <p:nvPr/>
            </p:nvSpPr>
            <p:spPr>
              <a:xfrm>
                <a:off x="74395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" name="Google Shape;377;p8"/>
              <p:cNvSpPr/>
              <p:nvPr/>
            </p:nvSpPr>
            <p:spPr>
              <a:xfrm>
                <a:off x="75919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378;p8"/>
              <p:cNvSpPr/>
              <p:nvPr/>
            </p:nvSpPr>
            <p:spPr>
              <a:xfrm>
                <a:off x="75919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8"/>
              <p:cNvSpPr/>
              <p:nvPr/>
            </p:nvSpPr>
            <p:spPr>
              <a:xfrm>
                <a:off x="75919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0" name="Google Shape;380;p8"/>
              <p:cNvSpPr/>
              <p:nvPr/>
            </p:nvSpPr>
            <p:spPr>
              <a:xfrm>
                <a:off x="7591919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81" name="Google Shape;381;p8"/>
            <p:cNvGrpSpPr/>
            <p:nvPr/>
          </p:nvGrpSpPr>
          <p:grpSpPr>
            <a:xfrm>
              <a:off x="8832384" y="670955"/>
              <a:ext cx="311815" cy="653721"/>
              <a:chOff x="5385375" y="498300"/>
              <a:chExt cx="802200" cy="556500"/>
            </a:xfrm>
          </p:grpSpPr>
          <p:sp>
            <p:nvSpPr>
              <p:cNvPr id="382" name="Google Shape;382;p8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3" name="Google Shape;383;p8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4" name="Google Shape;384;p8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85" name="Google Shape;385;p8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/>
            </a:lvl9pPr>
          </a:lstStyle>
          <a:p>
            <a:endParaRPr/>
          </a:p>
        </p:txBody>
      </p:sp>
      <p:sp>
        <p:nvSpPr>
          <p:cNvPr id="386" name="Google Shape;386;p8"/>
          <p:cNvSpPr txBox="1">
            <a:spLocks noGrp="1"/>
          </p:cNvSpPr>
          <p:nvPr>
            <p:ph type="body" idx="1"/>
          </p:nvPr>
        </p:nvSpPr>
        <p:spPr>
          <a:xfrm>
            <a:off x="1165875" y="1599700"/>
            <a:ext cx="2257200" cy="289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9pPr>
          </a:lstStyle>
          <a:p>
            <a:endParaRPr/>
          </a:p>
        </p:txBody>
      </p:sp>
      <p:sp>
        <p:nvSpPr>
          <p:cNvPr id="387" name="Google Shape;387;p8"/>
          <p:cNvSpPr txBox="1">
            <a:spLocks noGrp="1"/>
          </p:cNvSpPr>
          <p:nvPr>
            <p:ph type="body" idx="2"/>
          </p:nvPr>
        </p:nvSpPr>
        <p:spPr>
          <a:xfrm>
            <a:off x="3706438" y="1599700"/>
            <a:ext cx="2257200" cy="289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9pPr>
          </a:lstStyle>
          <a:p>
            <a:endParaRPr/>
          </a:p>
        </p:txBody>
      </p:sp>
      <p:sp>
        <p:nvSpPr>
          <p:cNvPr id="388" name="Google Shape;388;p8"/>
          <p:cNvSpPr txBox="1">
            <a:spLocks noGrp="1"/>
          </p:cNvSpPr>
          <p:nvPr>
            <p:ph type="body" idx="3"/>
          </p:nvPr>
        </p:nvSpPr>
        <p:spPr>
          <a:xfrm>
            <a:off x="6247001" y="1599700"/>
            <a:ext cx="2257200" cy="289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9pPr>
          </a:lstStyle>
          <a:p>
            <a:endParaRPr/>
          </a:p>
        </p:txBody>
      </p:sp>
      <p:sp>
        <p:nvSpPr>
          <p:cNvPr id="389" name="Google Shape;389;p8"/>
          <p:cNvSpPr txBox="1">
            <a:spLocks noGrp="1"/>
          </p:cNvSpPr>
          <p:nvPr>
            <p:ph type="sldNum" idx="12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variant 1" type="blank">
  <p:cSld name="BLANK"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4" name="Google Shape;454;p11"/>
          <p:cNvGrpSpPr/>
          <p:nvPr/>
        </p:nvGrpSpPr>
        <p:grpSpPr>
          <a:xfrm>
            <a:off x="-207" y="0"/>
            <a:ext cx="9158157" cy="5149835"/>
            <a:chOff x="-207" y="0"/>
            <a:chExt cx="9158157" cy="5149835"/>
          </a:xfrm>
        </p:grpSpPr>
        <p:sp>
          <p:nvSpPr>
            <p:cNvPr id="455" name="Google Shape;455;p11"/>
            <p:cNvSpPr/>
            <p:nvPr/>
          </p:nvSpPr>
          <p:spPr>
            <a:xfrm>
              <a:off x="8504250" y="4489800"/>
              <a:ext cx="653700" cy="653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11"/>
            <p:cNvSpPr/>
            <p:nvPr/>
          </p:nvSpPr>
          <p:spPr>
            <a:xfrm>
              <a:off x="0" y="0"/>
              <a:ext cx="653700" cy="5143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57" name="Google Shape;457;p11"/>
            <p:cNvGrpSpPr/>
            <p:nvPr/>
          </p:nvGrpSpPr>
          <p:grpSpPr>
            <a:xfrm>
              <a:off x="-207" y="664293"/>
              <a:ext cx="155867" cy="653721"/>
              <a:chOff x="5385375" y="498300"/>
              <a:chExt cx="802200" cy="556500"/>
            </a:xfrm>
          </p:grpSpPr>
          <p:sp>
            <p:nvSpPr>
              <p:cNvPr id="458" name="Google Shape;458;p11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11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11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61" name="Google Shape;461;p11"/>
            <p:cNvGrpSpPr/>
            <p:nvPr/>
          </p:nvGrpSpPr>
          <p:grpSpPr>
            <a:xfrm>
              <a:off x="322384" y="4483463"/>
              <a:ext cx="666347" cy="666373"/>
              <a:chOff x="7134700" y="414375"/>
              <a:chExt cx="501919" cy="501900"/>
            </a:xfrm>
          </p:grpSpPr>
          <p:sp>
            <p:nvSpPr>
              <p:cNvPr id="462" name="Google Shape;462;p11"/>
              <p:cNvSpPr/>
              <p:nvPr/>
            </p:nvSpPr>
            <p:spPr>
              <a:xfrm>
                <a:off x="71347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3" name="Google Shape;463;p11"/>
              <p:cNvSpPr/>
              <p:nvPr/>
            </p:nvSpPr>
            <p:spPr>
              <a:xfrm>
                <a:off x="72871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4" name="Google Shape;464;p11"/>
              <p:cNvSpPr/>
              <p:nvPr/>
            </p:nvSpPr>
            <p:spPr>
              <a:xfrm>
                <a:off x="74395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5" name="Google Shape;465;p11"/>
              <p:cNvSpPr/>
              <p:nvPr/>
            </p:nvSpPr>
            <p:spPr>
              <a:xfrm>
                <a:off x="71347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11"/>
              <p:cNvSpPr/>
              <p:nvPr/>
            </p:nvSpPr>
            <p:spPr>
              <a:xfrm>
                <a:off x="72871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11"/>
              <p:cNvSpPr/>
              <p:nvPr/>
            </p:nvSpPr>
            <p:spPr>
              <a:xfrm>
                <a:off x="74395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11"/>
              <p:cNvSpPr/>
              <p:nvPr/>
            </p:nvSpPr>
            <p:spPr>
              <a:xfrm>
                <a:off x="71347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11"/>
              <p:cNvSpPr/>
              <p:nvPr/>
            </p:nvSpPr>
            <p:spPr>
              <a:xfrm>
                <a:off x="72871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11"/>
              <p:cNvSpPr/>
              <p:nvPr/>
            </p:nvSpPr>
            <p:spPr>
              <a:xfrm>
                <a:off x="74395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11"/>
              <p:cNvSpPr/>
              <p:nvPr/>
            </p:nvSpPr>
            <p:spPr>
              <a:xfrm>
                <a:off x="71347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2" name="Google Shape;472;p11"/>
              <p:cNvSpPr/>
              <p:nvPr/>
            </p:nvSpPr>
            <p:spPr>
              <a:xfrm>
                <a:off x="72871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3" name="Google Shape;473;p11"/>
              <p:cNvSpPr/>
              <p:nvPr/>
            </p:nvSpPr>
            <p:spPr>
              <a:xfrm>
                <a:off x="7439500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11"/>
              <p:cNvSpPr/>
              <p:nvPr/>
            </p:nvSpPr>
            <p:spPr>
              <a:xfrm>
                <a:off x="7591900" y="4143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5" name="Google Shape;475;p11"/>
              <p:cNvSpPr/>
              <p:nvPr/>
            </p:nvSpPr>
            <p:spPr>
              <a:xfrm>
                <a:off x="7591900" y="5667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6" name="Google Shape;476;p11"/>
              <p:cNvSpPr/>
              <p:nvPr/>
            </p:nvSpPr>
            <p:spPr>
              <a:xfrm>
                <a:off x="7591900" y="7191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7" name="Google Shape;477;p11"/>
              <p:cNvSpPr/>
              <p:nvPr/>
            </p:nvSpPr>
            <p:spPr>
              <a:xfrm>
                <a:off x="7591919" y="871575"/>
                <a:ext cx="44700" cy="44700"/>
              </a:xfrm>
              <a:prstGeom prst="rect">
                <a:avLst/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78" name="Google Shape;478;p11"/>
            <p:cNvGrpSpPr/>
            <p:nvPr/>
          </p:nvGrpSpPr>
          <p:grpSpPr>
            <a:xfrm>
              <a:off x="8832384" y="670955"/>
              <a:ext cx="311815" cy="653721"/>
              <a:chOff x="5385375" y="498300"/>
              <a:chExt cx="802200" cy="556500"/>
            </a:xfrm>
          </p:grpSpPr>
          <p:sp>
            <p:nvSpPr>
              <p:cNvPr id="479" name="Google Shape;479;p11"/>
              <p:cNvSpPr/>
              <p:nvPr/>
            </p:nvSpPr>
            <p:spPr>
              <a:xfrm>
                <a:off x="5385375" y="4983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0" name="Google Shape;480;p11"/>
              <p:cNvSpPr/>
              <p:nvPr/>
            </p:nvSpPr>
            <p:spPr>
              <a:xfrm>
                <a:off x="5385375" y="7269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1" name="Google Shape;481;p11"/>
              <p:cNvSpPr/>
              <p:nvPr/>
            </p:nvSpPr>
            <p:spPr>
              <a:xfrm>
                <a:off x="5385375" y="955500"/>
                <a:ext cx="802200" cy="993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82" name="Google Shape;482;p11"/>
          <p:cNvSpPr txBox="1">
            <a:spLocks noGrp="1"/>
          </p:cNvSpPr>
          <p:nvPr>
            <p:ph type="sldNum" idx="12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variant 2">
  <p:cSld name="BLANK_1"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12"/>
          <p:cNvSpPr/>
          <p:nvPr/>
        </p:nvSpPr>
        <p:spPr>
          <a:xfrm>
            <a:off x="8490504" y="4489800"/>
            <a:ext cx="653700" cy="653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5" name="Google Shape;485;p12"/>
          <p:cNvSpPr/>
          <p:nvPr/>
        </p:nvSpPr>
        <p:spPr>
          <a:xfrm>
            <a:off x="0" y="0"/>
            <a:ext cx="6537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86" name="Google Shape;486;p12"/>
          <p:cNvGrpSpPr/>
          <p:nvPr/>
        </p:nvGrpSpPr>
        <p:grpSpPr>
          <a:xfrm>
            <a:off x="-207" y="664293"/>
            <a:ext cx="155867" cy="653721"/>
            <a:chOff x="5385375" y="498300"/>
            <a:chExt cx="802200" cy="556500"/>
          </a:xfrm>
        </p:grpSpPr>
        <p:sp>
          <p:nvSpPr>
            <p:cNvPr id="487" name="Google Shape;487;p12"/>
            <p:cNvSpPr/>
            <p:nvPr/>
          </p:nvSpPr>
          <p:spPr>
            <a:xfrm>
              <a:off x="5385375" y="498300"/>
              <a:ext cx="802200" cy="99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12"/>
            <p:cNvSpPr/>
            <p:nvPr/>
          </p:nvSpPr>
          <p:spPr>
            <a:xfrm>
              <a:off x="5385375" y="726900"/>
              <a:ext cx="802200" cy="99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12"/>
            <p:cNvSpPr/>
            <p:nvPr/>
          </p:nvSpPr>
          <p:spPr>
            <a:xfrm>
              <a:off x="5385375" y="955500"/>
              <a:ext cx="802200" cy="993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0" name="Google Shape;490;p12"/>
          <p:cNvGrpSpPr/>
          <p:nvPr/>
        </p:nvGrpSpPr>
        <p:grpSpPr>
          <a:xfrm>
            <a:off x="322384" y="657975"/>
            <a:ext cx="666347" cy="666373"/>
            <a:chOff x="7134700" y="414375"/>
            <a:chExt cx="501919" cy="501900"/>
          </a:xfrm>
        </p:grpSpPr>
        <p:sp>
          <p:nvSpPr>
            <p:cNvPr id="491" name="Google Shape;491;p12"/>
            <p:cNvSpPr/>
            <p:nvPr/>
          </p:nvSpPr>
          <p:spPr>
            <a:xfrm>
              <a:off x="7134700" y="4143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12"/>
            <p:cNvSpPr/>
            <p:nvPr/>
          </p:nvSpPr>
          <p:spPr>
            <a:xfrm>
              <a:off x="7287100" y="4143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12"/>
            <p:cNvSpPr/>
            <p:nvPr/>
          </p:nvSpPr>
          <p:spPr>
            <a:xfrm>
              <a:off x="7439500" y="4143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12"/>
            <p:cNvSpPr/>
            <p:nvPr/>
          </p:nvSpPr>
          <p:spPr>
            <a:xfrm>
              <a:off x="7134700" y="5667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12"/>
            <p:cNvSpPr/>
            <p:nvPr/>
          </p:nvSpPr>
          <p:spPr>
            <a:xfrm>
              <a:off x="7287100" y="5667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12"/>
            <p:cNvSpPr/>
            <p:nvPr/>
          </p:nvSpPr>
          <p:spPr>
            <a:xfrm>
              <a:off x="7439500" y="5667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12"/>
            <p:cNvSpPr/>
            <p:nvPr/>
          </p:nvSpPr>
          <p:spPr>
            <a:xfrm>
              <a:off x="7134700" y="7191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12"/>
            <p:cNvSpPr/>
            <p:nvPr/>
          </p:nvSpPr>
          <p:spPr>
            <a:xfrm>
              <a:off x="7287100" y="7191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12"/>
            <p:cNvSpPr/>
            <p:nvPr/>
          </p:nvSpPr>
          <p:spPr>
            <a:xfrm>
              <a:off x="7439500" y="7191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12"/>
            <p:cNvSpPr/>
            <p:nvPr/>
          </p:nvSpPr>
          <p:spPr>
            <a:xfrm>
              <a:off x="7134700" y="8715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12"/>
            <p:cNvSpPr/>
            <p:nvPr/>
          </p:nvSpPr>
          <p:spPr>
            <a:xfrm>
              <a:off x="7287100" y="8715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12"/>
            <p:cNvSpPr/>
            <p:nvPr/>
          </p:nvSpPr>
          <p:spPr>
            <a:xfrm>
              <a:off x="7439500" y="8715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12"/>
            <p:cNvSpPr/>
            <p:nvPr/>
          </p:nvSpPr>
          <p:spPr>
            <a:xfrm>
              <a:off x="7591900" y="4143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12"/>
            <p:cNvSpPr/>
            <p:nvPr/>
          </p:nvSpPr>
          <p:spPr>
            <a:xfrm>
              <a:off x="7591900" y="5667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12"/>
            <p:cNvSpPr/>
            <p:nvPr/>
          </p:nvSpPr>
          <p:spPr>
            <a:xfrm>
              <a:off x="7591900" y="7191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12"/>
            <p:cNvSpPr/>
            <p:nvPr/>
          </p:nvSpPr>
          <p:spPr>
            <a:xfrm>
              <a:off x="7591919" y="871575"/>
              <a:ext cx="44700" cy="447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7" name="Google Shape;507;p12"/>
          <p:cNvGrpSpPr/>
          <p:nvPr/>
        </p:nvGrpSpPr>
        <p:grpSpPr>
          <a:xfrm>
            <a:off x="8832384" y="670955"/>
            <a:ext cx="311815" cy="653721"/>
            <a:chOff x="5385375" y="498300"/>
            <a:chExt cx="802200" cy="556500"/>
          </a:xfrm>
        </p:grpSpPr>
        <p:sp>
          <p:nvSpPr>
            <p:cNvPr id="508" name="Google Shape;508;p12"/>
            <p:cNvSpPr/>
            <p:nvPr/>
          </p:nvSpPr>
          <p:spPr>
            <a:xfrm>
              <a:off x="5385375" y="498300"/>
              <a:ext cx="802200" cy="9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12"/>
            <p:cNvSpPr/>
            <p:nvPr/>
          </p:nvSpPr>
          <p:spPr>
            <a:xfrm>
              <a:off x="5385375" y="726900"/>
              <a:ext cx="802200" cy="9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12"/>
            <p:cNvSpPr/>
            <p:nvPr/>
          </p:nvSpPr>
          <p:spPr>
            <a:xfrm>
              <a:off x="5385375" y="955500"/>
              <a:ext cx="802200" cy="993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1" name="Google Shape;511;p12"/>
          <p:cNvSpPr txBox="1">
            <a:spLocks noGrp="1"/>
          </p:cNvSpPr>
          <p:nvPr>
            <p:ph type="sldNum" idx="12"/>
          </p:nvPr>
        </p:nvSpPr>
        <p:spPr>
          <a:xfrm>
            <a:off x="8490504" y="4489800"/>
            <a:ext cx="6537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Barlow SemiBold"/>
              <a:buNone/>
              <a:defRPr sz="2600">
                <a:solidFill>
                  <a:schemeClr val="lt1"/>
                </a:solidFill>
                <a:latin typeface="Barlow SemiBold"/>
                <a:ea typeface="Barlow SemiBold"/>
                <a:cs typeface="Barlow SemiBold"/>
                <a:sym typeface="Barlow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314800" y="1599700"/>
            <a:ext cx="7189500" cy="28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▪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marL="914400" lvl="1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marL="1371600" lvl="2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marL="1828800" lvl="3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marL="2286000" lvl="4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marL="2743200" lvl="5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marL="3200400" lvl="6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marL="3657600" lvl="7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marL="4114800" lvl="8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Barlow Light"/>
              <a:buChar char="▫"/>
              <a:defRPr sz="2400">
                <a:solidFill>
                  <a:schemeClr val="dk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04254" y="4489800"/>
            <a:ext cx="6537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1pPr>
            <a:lvl2pPr lvl="1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2pPr>
            <a:lvl3pPr lvl="2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3pPr>
            <a:lvl4pPr lvl="3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4pPr>
            <a:lvl5pPr lvl="4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5pPr>
            <a:lvl6pPr lvl="5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6pPr>
            <a:lvl7pPr lvl="6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7pPr>
            <a:lvl8pPr lvl="7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8pPr>
            <a:lvl9pPr lvl="8" algn="ctr" rtl="0">
              <a:buNone/>
              <a:defRPr sz="1300">
                <a:solidFill>
                  <a:schemeClr val="accent1"/>
                </a:solidFill>
                <a:latin typeface="Barlow Light"/>
                <a:ea typeface="Barlow Light"/>
                <a:cs typeface="Barlow Light"/>
                <a:sym typeface="Barlow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7" r:id="rId7"/>
    <p:sldLayoutId id="2147483658" r:id="rId8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ha.org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hearingfirst.org/" TargetMode="External"/><Relationship Id="rId4" Type="http://schemas.openxmlformats.org/officeDocument/2006/relationships/hyperlink" Target="http://www.successforkidswithhearingloss.com/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3"/>
          <p:cNvSpPr txBox="1">
            <a:spLocks noGrp="1"/>
          </p:cNvSpPr>
          <p:nvPr>
            <p:ph type="ctrTitle"/>
          </p:nvPr>
        </p:nvSpPr>
        <p:spPr>
          <a:xfrm>
            <a:off x="685800" y="1541675"/>
            <a:ext cx="5740200" cy="20601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/>
              <a:t>Providing Accessible Services for Students who are Blind/Visually Impaired or Deaf/Hard of Hearing</a:t>
            </a:r>
            <a:endParaRPr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A5F34-A7DC-0041-8200-D33CAE1EDBDA}"/>
              </a:ext>
            </a:extLst>
          </p:cNvPr>
          <p:cNvSpPr txBox="1"/>
          <p:nvPr/>
        </p:nvSpPr>
        <p:spPr>
          <a:xfrm>
            <a:off x="2078182" y="3879273"/>
            <a:ext cx="3532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Paige </a:t>
            </a:r>
            <a:r>
              <a:rPr lang="en-US" dirty="0" err="1"/>
              <a:t>Furbush</a:t>
            </a:r>
            <a:r>
              <a:rPr lang="en-US" dirty="0"/>
              <a:t>, </a:t>
            </a:r>
            <a:r>
              <a:rPr lang="en-US" dirty="0" err="1"/>
              <a:t>M.Ed</a:t>
            </a:r>
            <a:r>
              <a:rPr lang="en-US" dirty="0"/>
              <a:t>, LSLS Cert. AVT</a:t>
            </a:r>
          </a:p>
        </p:txBody>
      </p:sp>
    </p:spTree>
    <p:extLst>
      <p:ext uri="{BB962C8B-B14F-4D97-AF65-F5344CB8AC3E}">
        <p14:creationId xmlns:p14="http://schemas.microsoft.com/office/powerpoint/2010/main" val="729742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18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It’s all about ACCESS</a:t>
            </a:r>
            <a:endParaRPr dirty="0"/>
          </a:p>
        </p:txBody>
      </p:sp>
      <p:sp>
        <p:nvSpPr>
          <p:cNvPr id="551" name="Google Shape;551;p18"/>
          <p:cNvSpPr txBox="1">
            <a:spLocks noGrp="1"/>
          </p:cNvSpPr>
          <p:nvPr>
            <p:ph type="body" idx="1"/>
          </p:nvPr>
        </p:nvSpPr>
        <p:spPr>
          <a:xfrm>
            <a:off x="1199775" y="1599700"/>
            <a:ext cx="6650700" cy="288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Assistive technology (HAs, CIs) is not a substitute for normal hearing. 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Comprehension is significantly impacted when background noise is present, at a distance, and when more than one person are speaking at once.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720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18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Children with hearing loss often struggle with:</a:t>
            </a:r>
            <a:endParaRPr dirty="0"/>
          </a:p>
        </p:txBody>
      </p:sp>
      <p:sp>
        <p:nvSpPr>
          <p:cNvPr id="551" name="Google Shape;551;p18"/>
          <p:cNvSpPr txBox="1">
            <a:spLocks noGrp="1"/>
          </p:cNvSpPr>
          <p:nvPr>
            <p:ph type="body" idx="1"/>
          </p:nvPr>
        </p:nvSpPr>
        <p:spPr>
          <a:xfrm>
            <a:off x="1199775" y="1599700"/>
            <a:ext cx="6650700" cy="288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1400" dirty="0"/>
              <a:t>Hearing &amp; understanding sounds around them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1400" dirty="0"/>
              <a:t>Hearing &amp; producing speech sounds (morphology)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1400" dirty="0"/>
              <a:t>Learning new vocabulary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1400" dirty="0"/>
              <a:t>Putting sentences together &amp; using correct grammar (syntax)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1400" dirty="0"/>
              <a:t>Understanding more advanced components of language, such as figurative speech, plays on words etc. (semantics)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1400" dirty="0"/>
              <a:t>Having the language &amp; vocabulary to effectively express themselves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1400" dirty="0"/>
              <a:t>Following directions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1400" dirty="0"/>
              <a:t>Paying attention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1400" dirty="0"/>
              <a:t>Following along in conversations with others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986597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18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Increasing Access</a:t>
            </a:r>
            <a:endParaRPr dirty="0"/>
          </a:p>
        </p:txBody>
      </p:sp>
      <p:sp>
        <p:nvSpPr>
          <p:cNvPr id="551" name="Google Shape;551;p18"/>
          <p:cNvSpPr txBox="1">
            <a:spLocks noGrp="1"/>
          </p:cNvSpPr>
          <p:nvPr>
            <p:ph type="body" idx="1"/>
          </p:nvPr>
        </p:nvSpPr>
        <p:spPr>
          <a:xfrm>
            <a:off x="1199775" y="1599700"/>
            <a:ext cx="6650700" cy="288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Reduce background noise</a:t>
            </a:r>
            <a:endParaRPr lang="en-US" sz="1600" dirty="0"/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Monitor equipment/lighting that may be emitting noise (HVAC, fluorescent lighting on ceiling, computers, projectors etc.)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Keep curtains/shutters on windows down or closed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Seat student away from windows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Keep door to the room closed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Be mindful of flooring (carpet is better than hard flooring since the sound doesn’t bounce around as much)</a:t>
            </a:r>
          </a:p>
        </p:txBody>
      </p:sp>
    </p:spTree>
    <p:extLst>
      <p:ext uri="{BB962C8B-B14F-4D97-AF65-F5344CB8AC3E}">
        <p14:creationId xmlns:p14="http://schemas.microsoft.com/office/powerpoint/2010/main" val="3002599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18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Increasing Access (cont’d)</a:t>
            </a:r>
            <a:endParaRPr dirty="0"/>
          </a:p>
        </p:txBody>
      </p:sp>
      <p:sp>
        <p:nvSpPr>
          <p:cNvPr id="551" name="Google Shape;551;p18"/>
          <p:cNvSpPr txBox="1">
            <a:spLocks noGrp="1"/>
          </p:cNvSpPr>
          <p:nvPr>
            <p:ph type="body" idx="1"/>
          </p:nvPr>
        </p:nvSpPr>
        <p:spPr>
          <a:xfrm>
            <a:off x="1199775" y="1599700"/>
            <a:ext cx="6650700" cy="288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1600" dirty="0"/>
              <a:t>Decrease the distance between you and the student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1600" dirty="0"/>
              <a:t>Face the student when speaking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1600" dirty="0"/>
              <a:t>Get to know the child’s listening preferences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1600" dirty="0"/>
              <a:t>Explain words with multiple meanings and idioms directly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1600" dirty="0"/>
              <a:t>Use multiple modes of representation (i.e. manipulatives, role plays, pictures, videos, etc.)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1600" dirty="0"/>
              <a:t>Speak more clearly (NOT louder!)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1600" dirty="0"/>
              <a:t>Use the ”listen” cue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50202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18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Increasing Access (cont’d)</a:t>
            </a:r>
            <a:endParaRPr dirty="0"/>
          </a:p>
        </p:txBody>
      </p:sp>
      <p:sp>
        <p:nvSpPr>
          <p:cNvPr id="551" name="Google Shape;551;p18"/>
          <p:cNvSpPr txBox="1">
            <a:spLocks noGrp="1"/>
          </p:cNvSpPr>
          <p:nvPr>
            <p:ph type="body" idx="1"/>
          </p:nvPr>
        </p:nvSpPr>
        <p:spPr>
          <a:xfrm>
            <a:off x="1117582" y="1414765"/>
            <a:ext cx="6598310" cy="3543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USE FM SYSTEMS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Ensures a favorable signal-to-noise ratio (SNR)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Provides additional access to sound in difficult listening situations by transmitting the speaker’s voice directly to the HA or CI, which eliminates interference from background noise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FM improves overall understanding by making sound audible and intelligible (easier listening!)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Personal FM systems allow for the best speech recognition when compared to a classroom </a:t>
            </a:r>
            <a:r>
              <a:rPr lang="en-US" sz="1600" dirty="0" err="1"/>
              <a:t>soundfield</a:t>
            </a:r>
            <a:r>
              <a:rPr lang="en-US" sz="1600" dirty="0"/>
              <a:t> FM (but any amplification is better than nothing!)</a:t>
            </a:r>
          </a:p>
        </p:txBody>
      </p:sp>
    </p:spTree>
    <p:extLst>
      <p:ext uri="{BB962C8B-B14F-4D97-AF65-F5344CB8AC3E}">
        <p14:creationId xmlns:p14="http://schemas.microsoft.com/office/powerpoint/2010/main" val="5406323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15"/>
          <p:cNvSpPr txBox="1">
            <a:spLocks noGrp="1"/>
          </p:cNvSpPr>
          <p:nvPr>
            <p:ph type="ctrTitle"/>
          </p:nvPr>
        </p:nvSpPr>
        <p:spPr>
          <a:xfrm>
            <a:off x="603425" y="1794125"/>
            <a:ext cx="5497200" cy="872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Assessment for Students who are D/HH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15163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18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Issues with Assessment</a:t>
            </a:r>
            <a:endParaRPr sz="2800" dirty="0"/>
          </a:p>
        </p:txBody>
      </p:sp>
      <p:sp>
        <p:nvSpPr>
          <p:cNvPr id="551" name="Google Shape;551;p18"/>
          <p:cNvSpPr txBox="1">
            <a:spLocks noGrp="1"/>
          </p:cNvSpPr>
          <p:nvPr>
            <p:ph type="body" idx="1"/>
          </p:nvPr>
        </p:nvSpPr>
        <p:spPr>
          <a:xfrm>
            <a:off x="1199775" y="1599700"/>
            <a:ext cx="6650700" cy="288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Conducting valid cognitive assessments is a topic that is hotly debated among professionals in our field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Less assessment instruments considered reliable and valid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Often see lower IQ scores among this population when compared to same-age, hearing peers</a:t>
            </a:r>
          </a:p>
        </p:txBody>
      </p:sp>
    </p:spTree>
    <p:extLst>
      <p:ext uri="{BB962C8B-B14F-4D97-AF65-F5344CB8AC3E}">
        <p14:creationId xmlns:p14="http://schemas.microsoft.com/office/powerpoint/2010/main" val="107063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18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Widely Accepted Cognitive/Intellectual Tests</a:t>
            </a:r>
            <a:endParaRPr sz="2800" dirty="0"/>
          </a:p>
        </p:txBody>
      </p:sp>
      <p:sp>
        <p:nvSpPr>
          <p:cNvPr id="551" name="Google Shape;551;p18"/>
          <p:cNvSpPr txBox="1">
            <a:spLocks noGrp="1"/>
          </p:cNvSpPr>
          <p:nvPr>
            <p:ph type="body" idx="1"/>
          </p:nvPr>
        </p:nvSpPr>
        <p:spPr>
          <a:xfrm>
            <a:off x="1199775" y="1599700"/>
            <a:ext cx="6650700" cy="288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Wechsler Intelligence Scale for Children: Fourth Edition (WISC IV)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Stanford-Benet Intelligence Scale-Fifth Edition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Universal Nonverbal Intelligence Test (UNIT)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Wechsler Nonverbal Scale of Ability (WNV)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Woodcock-Johnson Tests of Cognitive Abilities, 3</a:t>
            </a:r>
            <a:r>
              <a:rPr lang="en-US" sz="2000" baseline="30000" dirty="0"/>
              <a:t>rd</a:t>
            </a:r>
            <a:r>
              <a:rPr lang="en-US" sz="2000" dirty="0"/>
              <a:t> Ed.</a:t>
            </a:r>
          </a:p>
        </p:txBody>
      </p:sp>
    </p:spTree>
    <p:extLst>
      <p:ext uri="{BB962C8B-B14F-4D97-AF65-F5344CB8AC3E}">
        <p14:creationId xmlns:p14="http://schemas.microsoft.com/office/powerpoint/2010/main" val="431582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18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During Assessment:</a:t>
            </a:r>
            <a:endParaRPr sz="2800" dirty="0"/>
          </a:p>
        </p:txBody>
      </p:sp>
      <p:sp>
        <p:nvSpPr>
          <p:cNvPr id="551" name="Google Shape;551;p18"/>
          <p:cNvSpPr txBox="1">
            <a:spLocks noGrp="1"/>
          </p:cNvSpPr>
          <p:nvPr>
            <p:ph type="body" idx="1"/>
          </p:nvPr>
        </p:nvSpPr>
        <p:spPr>
          <a:xfrm>
            <a:off x="1199775" y="1599700"/>
            <a:ext cx="6650700" cy="288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Ensure technology is working properly by checking the device itself &amp; performing a Ling 6 check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Use optimal positioning 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Make sure you have the child’s auditory attention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Administer assessment in an optimal listening environment (minimal background noise, speak at close range, use FM)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000" dirty="0"/>
              <a:t>Provide plenty of wait time between your direction and the child’s response</a:t>
            </a:r>
          </a:p>
        </p:txBody>
      </p:sp>
    </p:spTree>
    <p:extLst>
      <p:ext uri="{BB962C8B-B14F-4D97-AF65-F5344CB8AC3E}">
        <p14:creationId xmlns:p14="http://schemas.microsoft.com/office/powerpoint/2010/main" val="3081665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15"/>
          <p:cNvSpPr txBox="1">
            <a:spLocks noGrp="1"/>
          </p:cNvSpPr>
          <p:nvPr>
            <p:ph type="ctrTitle"/>
          </p:nvPr>
        </p:nvSpPr>
        <p:spPr>
          <a:xfrm>
            <a:off x="603425" y="1794125"/>
            <a:ext cx="5497200" cy="872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Impact of Hearing Loss on Social Skills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5733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Google Shape;577;p20"/>
          <p:cNvSpPr txBox="1">
            <a:spLocks noGrp="1"/>
          </p:cNvSpPr>
          <p:nvPr>
            <p:ph type="body" idx="1"/>
          </p:nvPr>
        </p:nvSpPr>
        <p:spPr>
          <a:xfrm>
            <a:off x="1172650" y="1599700"/>
            <a:ext cx="3447300" cy="289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B/VI: </a:t>
            </a:r>
            <a:r>
              <a:rPr lang="en-US" sz="1600" dirty="0"/>
              <a:t>Blind/Visually Impaired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TVI: </a:t>
            </a:r>
            <a:r>
              <a:rPr lang="en-US" sz="1600" dirty="0"/>
              <a:t>Teacher of the Visually Impaired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O&amp;M: </a:t>
            </a:r>
            <a:r>
              <a:rPr lang="en-US" sz="1600" dirty="0"/>
              <a:t>Orientation &amp; Mobility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CI: </a:t>
            </a:r>
            <a:r>
              <a:rPr lang="en-US" sz="1600" dirty="0"/>
              <a:t>Cochlear Implant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HA: </a:t>
            </a:r>
            <a:r>
              <a:rPr lang="en-US" sz="1600" dirty="0"/>
              <a:t>Hearing Aid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578" name="Google Shape;578;p20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Terminology</a:t>
            </a:r>
            <a:endParaRPr dirty="0"/>
          </a:p>
        </p:txBody>
      </p:sp>
      <p:sp>
        <p:nvSpPr>
          <p:cNvPr id="579" name="Google Shape;579;p20"/>
          <p:cNvSpPr txBox="1">
            <a:spLocks noGrp="1"/>
          </p:cNvSpPr>
          <p:nvPr>
            <p:ph type="body" idx="2"/>
          </p:nvPr>
        </p:nvSpPr>
        <p:spPr>
          <a:xfrm>
            <a:off x="5056888" y="1599700"/>
            <a:ext cx="3447300" cy="2890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D/HH: </a:t>
            </a:r>
            <a:r>
              <a:rPr lang="en-US" sz="1600" dirty="0"/>
              <a:t>Deaf/Hard of Hearing (d/Deaf)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TOD: </a:t>
            </a:r>
            <a:r>
              <a:rPr lang="en-US" sz="1600" dirty="0"/>
              <a:t>Teacher of the Deaf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ASL: </a:t>
            </a:r>
            <a:r>
              <a:rPr lang="en-US" sz="1600" dirty="0"/>
              <a:t>American Sign Language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LSL: </a:t>
            </a:r>
            <a:r>
              <a:rPr lang="en-US" sz="1600" dirty="0"/>
              <a:t>Listening and Spoken Language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/>
              <a:t>Hard of Hearing </a:t>
            </a:r>
            <a:r>
              <a:rPr lang="en-US" sz="1400" dirty="0"/>
              <a:t>(NEVER “hearing impaired”)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1262390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DFB39-FA5B-424A-B018-3D6174D93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7707" y="1373669"/>
            <a:ext cx="6608585" cy="3543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Miss out on incidental social skill learning opportunities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/>
              <a:t>Need explicit social skills instruction &amp; compensatory skills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/>
              <a:t>Minnesota Social Skills Checklist for Students who are D/HH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More likely to feel lonely or unhappy at school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Social problems more apparent in children with a mild/moderate loss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Communication delays impact ability to interact socially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Less likely to participate in group activities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Theory of Mind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Self-advocacy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5164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19"/>
          <p:cNvSpPr txBox="1">
            <a:spLocks noGrp="1"/>
          </p:cNvSpPr>
          <p:nvPr>
            <p:ph type="ctrTitle" idx="4294967295"/>
          </p:nvPr>
        </p:nvSpPr>
        <p:spPr>
          <a:xfrm>
            <a:off x="1255900" y="1531950"/>
            <a:ext cx="37884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>
                <a:solidFill>
                  <a:schemeClr val="accent1"/>
                </a:solidFill>
              </a:rPr>
              <a:t>Students who are B/VI</a:t>
            </a:r>
            <a:endParaRPr sz="7200" dirty="0">
              <a:solidFill>
                <a:schemeClr val="accent1"/>
              </a:solidFill>
            </a:endParaRPr>
          </a:p>
        </p:txBody>
      </p:sp>
      <p:sp>
        <p:nvSpPr>
          <p:cNvPr id="558" name="Google Shape;558;p19"/>
          <p:cNvSpPr txBox="1">
            <a:spLocks noGrp="1"/>
          </p:cNvSpPr>
          <p:nvPr>
            <p:ph type="subTitle" idx="4294967295"/>
          </p:nvPr>
        </p:nvSpPr>
        <p:spPr>
          <a:xfrm>
            <a:off x="1255900" y="2750551"/>
            <a:ext cx="3706518" cy="199610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Ensuring access, considerations, issues with assessment, &amp; impact on social skills</a:t>
            </a:r>
            <a:endParaRPr dirty="0"/>
          </a:p>
        </p:txBody>
      </p:sp>
      <p:sp>
        <p:nvSpPr>
          <p:cNvPr id="568" name="Google Shape;568;p19"/>
          <p:cNvSpPr/>
          <p:nvPr/>
        </p:nvSpPr>
        <p:spPr>
          <a:xfrm rot="2466730">
            <a:off x="3702873" y="1915779"/>
            <a:ext cx="434316" cy="41469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9" name="Google Shape;569;p19"/>
          <p:cNvSpPr/>
          <p:nvPr/>
        </p:nvSpPr>
        <p:spPr>
          <a:xfrm rot="-1609361">
            <a:off x="4063712" y="2425852"/>
            <a:ext cx="312542" cy="298425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19"/>
          <p:cNvSpPr/>
          <p:nvPr/>
        </p:nvSpPr>
        <p:spPr>
          <a:xfrm rot="-1609084">
            <a:off x="4419126" y="1813087"/>
            <a:ext cx="210884" cy="20135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92A3F18-876F-2C41-B813-189B95925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/>
        </p:blipFill>
        <p:spPr bwMode="auto">
          <a:xfrm>
            <a:off x="6977279" y="238562"/>
            <a:ext cx="1548750" cy="126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E179BD80-70D9-A447-A242-D2EC708E7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/>
        </p:blipFill>
        <p:spPr bwMode="auto">
          <a:xfrm>
            <a:off x="5357785" y="1685712"/>
            <a:ext cx="2530315" cy="141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23FA569E-B06A-F042-AEE3-1C250A118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/>
        </p:blipFill>
        <p:spPr bwMode="auto">
          <a:xfrm>
            <a:off x="6631386" y="3282680"/>
            <a:ext cx="1548750" cy="162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5176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17B21-E0EE-2942-860F-E9C40D788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Blindness is a spectrum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DFB39-FA5B-424A-B018-3D6174D938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Low Vision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Functionally Blind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Blind</a:t>
            </a:r>
          </a:p>
          <a:p>
            <a:pPr marL="76200" indent="0">
              <a:buNone/>
            </a:pPr>
            <a:endParaRPr lang="en-US" sz="1800" dirty="0"/>
          </a:p>
          <a:p>
            <a:pPr marL="76200" indent="0" algn="ctr">
              <a:buNone/>
            </a:pPr>
            <a:r>
              <a:rPr lang="en-US" sz="1800" i="1" dirty="0"/>
              <a:t>Impact of the visual impairment is tied to the onset, severity, type of vision loss, and any additional disabilities that may be present</a:t>
            </a:r>
          </a:p>
        </p:txBody>
      </p:sp>
    </p:spTree>
    <p:extLst>
      <p:ext uri="{BB962C8B-B14F-4D97-AF65-F5344CB8AC3E}">
        <p14:creationId xmlns:p14="http://schemas.microsoft.com/office/powerpoint/2010/main" val="34248767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69414-BD84-BE4B-BB53-7314D3D39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the etiology!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21945-2010-1844-A0F8-3CAAF3C923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Is the child’s vision loss ocular or neurological?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Neurological etiologies often increase the likelihood of the child having additional disabilities (ASD, LD etc.)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Etiologies that are ocular in nature are less likely to have additional disabilities; however, some ocular disorders are part of specific syndromes and there may be concomitant CNS involvement</a:t>
            </a:r>
          </a:p>
        </p:txBody>
      </p:sp>
    </p:spTree>
    <p:extLst>
      <p:ext uri="{BB962C8B-B14F-4D97-AF65-F5344CB8AC3E}">
        <p14:creationId xmlns:p14="http://schemas.microsoft.com/office/powerpoint/2010/main" val="3908245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15"/>
          <p:cNvSpPr txBox="1">
            <a:spLocks noGrp="1"/>
          </p:cNvSpPr>
          <p:nvPr>
            <p:ph type="ctrTitle"/>
          </p:nvPr>
        </p:nvSpPr>
        <p:spPr>
          <a:xfrm>
            <a:off x="603425" y="1794125"/>
            <a:ext cx="5497200" cy="872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Considerations for Students who are B/VI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44329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17B21-E0EE-2942-860F-E9C40D788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Access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DFB39-FA5B-424A-B018-3D6174D938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Be mindful of lighting (typically want to increase illumination)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Reduce glare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Decrease distance between the child &amp; the visual target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Be aware of the direction of light source for students who are sensitive to glare</a:t>
            </a:r>
          </a:p>
        </p:txBody>
      </p:sp>
    </p:spTree>
    <p:extLst>
      <p:ext uri="{BB962C8B-B14F-4D97-AF65-F5344CB8AC3E}">
        <p14:creationId xmlns:p14="http://schemas.microsoft.com/office/powerpoint/2010/main" val="1587041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6840-AC70-394F-871E-F0D038E47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Access (cont’d)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B249D-8C1E-CD4D-A8EC-02A7659A27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Use high contrast materials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Keep the location of furniture &amp; materials consistent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Keep your room safe! Chairs should be pushed in, cabinets closed, and doors either completely shut or all the way open.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Allow time for room familiarization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1638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ECA61-08D6-9145-931F-D5CA63658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Increasing Access (cont’d)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7C2AC-9A79-F84F-99BF-8AEADAA661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Use color contrast to bring student attention to specific materials, objects, landmarks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Be mindful of preferred visual fields, field loss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Optimal visual access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Familiarize yourself with the student’s assistive technology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Talk! Get used to giving verbal descriptions of what you or others are doing</a:t>
            </a:r>
          </a:p>
        </p:txBody>
      </p:sp>
    </p:spTree>
    <p:extLst>
      <p:ext uri="{BB962C8B-B14F-4D97-AF65-F5344CB8AC3E}">
        <p14:creationId xmlns:p14="http://schemas.microsoft.com/office/powerpoint/2010/main" val="9868560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D6EBB-AED1-1A4E-B511-9EC3B0111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Etiquette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D5F76D-08AB-F242-88F9-EE44BBDA37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Always introduce yourself by stating your name when you greet the student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When the student is with you, and you greet someone in passing, be sure to greet them by name so the student knows who it 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Don’t be afraid to use words like “look”, as they are common expressions that everyone uses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Avoid using hand signals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Give verbal cue before initiating any kind of physical contact</a:t>
            </a:r>
          </a:p>
        </p:txBody>
      </p:sp>
    </p:spTree>
    <p:extLst>
      <p:ext uri="{BB962C8B-B14F-4D97-AF65-F5344CB8AC3E}">
        <p14:creationId xmlns:p14="http://schemas.microsoft.com/office/powerpoint/2010/main" val="32272378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CC3D2-8360-D649-B0B2-63CCA1CB0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Etiquette (cont’d)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9409D-F9FB-314C-8FD8-E98DCA6223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Be specific &amp; label objects with direction &amp; location words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Avoid phrases like “it’s over there!” or “right here!”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Instead, use phrases like, “it’s on the table to your right”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Don’t jump out of the way when you see a blind student walking with their cane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Don’t leave a person with a visual impairment talking to themselves. Let them know when you are leaving.</a:t>
            </a:r>
          </a:p>
        </p:txBody>
      </p:sp>
    </p:spTree>
    <p:extLst>
      <p:ext uri="{BB962C8B-B14F-4D97-AF65-F5344CB8AC3E}">
        <p14:creationId xmlns:p14="http://schemas.microsoft.com/office/powerpoint/2010/main" val="2786948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18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Let’s cover some basics…</a:t>
            </a:r>
            <a:endParaRPr dirty="0"/>
          </a:p>
        </p:txBody>
      </p:sp>
      <p:sp>
        <p:nvSpPr>
          <p:cNvPr id="551" name="Google Shape;551;p18"/>
          <p:cNvSpPr txBox="1">
            <a:spLocks noGrp="1"/>
          </p:cNvSpPr>
          <p:nvPr>
            <p:ph type="body" idx="1"/>
          </p:nvPr>
        </p:nvSpPr>
        <p:spPr>
          <a:xfrm>
            <a:off x="1055937" y="1318000"/>
            <a:ext cx="6650700" cy="288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76200" lvl="0" indent="0" algn="l" rtl="0">
              <a:spcBef>
                <a:spcPts val="600"/>
              </a:spcBef>
              <a:spcAft>
                <a:spcPts val="0"/>
              </a:spcAft>
              <a:buSzPts val="2400"/>
              <a:buNone/>
            </a:pPr>
            <a:r>
              <a:rPr lang="en-US" sz="1400" dirty="0"/>
              <a:t>Sensory Impairments (hearing loss, vision loss, </a:t>
            </a:r>
            <a:r>
              <a:rPr lang="en-US" sz="1400" dirty="0" err="1"/>
              <a:t>deafblindness</a:t>
            </a:r>
            <a:r>
              <a:rPr lang="en-US" sz="1400" dirty="0"/>
              <a:t>) are all considered to be low-incidence disabilities</a:t>
            </a:r>
          </a:p>
          <a:p>
            <a:pPr marL="457200" lvl="0" indent="-381000" algn="l" rtl="0">
              <a:spcBef>
                <a:spcPts val="600"/>
              </a:spcBef>
              <a:spcAft>
                <a:spcPts val="0"/>
              </a:spcAft>
              <a:buSzPts val="2400"/>
              <a:buChar char="▪"/>
            </a:pPr>
            <a:endParaRPr sz="1400" dirty="0"/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1400" dirty="0"/>
              <a:t>In Utah, children with a visual impairment make up 0.5% of children with disabilities receiving services under Part C of IDEA &amp; 0.3% of children receiving services under Part B </a:t>
            </a:r>
            <a:r>
              <a:rPr lang="en-US" sz="1200" dirty="0"/>
              <a:t>(data source: http://</a:t>
            </a:r>
            <a:r>
              <a:rPr lang="en-US" sz="1200" dirty="0" err="1"/>
              <a:t>www.ideadata.org</a:t>
            </a:r>
            <a:r>
              <a:rPr lang="en-US" sz="1200" dirty="0"/>
              <a:t>)</a:t>
            </a:r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en-US" sz="1400" dirty="0"/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en-US" sz="1400" dirty="0"/>
              <a:t>Children who are Deaf/Hard of Hearing make up 1.2% of children with disabilities receiving services under Part C &amp; 0.9% of children receiving services under Part B </a:t>
            </a:r>
            <a:r>
              <a:rPr lang="en-US" sz="1200" dirty="0"/>
              <a:t>(data source: http://</a:t>
            </a:r>
            <a:r>
              <a:rPr lang="en-US" sz="1200" dirty="0" err="1"/>
              <a:t>www.ideadata.org</a:t>
            </a:r>
            <a:r>
              <a:rPr lang="en-US" sz="1200" dirty="0"/>
              <a:t>)</a:t>
            </a:r>
          </a:p>
          <a:p>
            <a:pPr>
              <a:spcBef>
                <a:spcPts val="0"/>
              </a:spcBef>
            </a:pPr>
            <a:endParaRPr lang="en-US" sz="1600" dirty="0"/>
          </a:p>
          <a:p>
            <a:pPr marL="76200" indent="0">
              <a:spcBef>
                <a:spcPts val="0"/>
              </a:spcBef>
              <a:buNone/>
            </a:pPr>
            <a:r>
              <a:rPr lang="en-US" sz="1600" dirty="0"/>
              <a:t>As IDEA has evolved, LRE is widely accepted to mean the general education classroom, and inclusion has become the goal for students with disabilities. </a:t>
            </a: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35343136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15"/>
          <p:cNvSpPr txBox="1">
            <a:spLocks noGrp="1"/>
          </p:cNvSpPr>
          <p:nvPr>
            <p:ph type="ctrTitle"/>
          </p:nvPr>
        </p:nvSpPr>
        <p:spPr>
          <a:xfrm>
            <a:off x="603425" y="1794125"/>
            <a:ext cx="5497200" cy="872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Assessment for Students who are B/VI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38431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0E51F-D630-A04C-8E8B-404EA5463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D0E36F-50F7-E347-912E-85DCF4387C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topic of valid administration of intelligence tests for this population is also a topic of contention in our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Accessibility of the measures depends on the type and degree of the student’s vision loss</a:t>
            </a:r>
          </a:p>
        </p:txBody>
      </p:sp>
    </p:spTree>
    <p:extLst>
      <p:ext uri="{BB962C8B-B14F-4D97-AF65-F5344CB8AC3E}">
        <p14:creationId xmlns:p14="http://schemas.microsoft.com/office/powerpoint/2010/main" val="20169619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B8E64-9C8F-E641-B8D8-44BAC9DE5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beginning the assessment process…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63378-97D7-2D47-B6E9-B1A000C11A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Meet with the student’s TVI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 the eye report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Review the FVA (Functional Vision Assessment) &amp; the LMA (Learning Media Assessment)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Collaborative evaluation process is crucial </a:t>
            </a:r>
          </a:p>
        </p:txBody>
      </p:sp>
    </p:spTree>
    <p:extLst>
      <p:ext uri="{BB962C8B-B14F-4D97-AF65-F5344CB8AC3E}">
        <p14:creationId xmlns:p14="http://schemas.microsoft.com/office/powerpoint/2010/main" val="19402395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D874E-1527-E54C-8E81-39F86C73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Widely Accepted Cognitive/Intellectual Tests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83A1F-A415-7B47-AF0B-504604C34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99775" y="1599699"/>
            <a:ext cx="6650700" cy="32805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WISC-R Verbal Subtests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Low vision &amp; functionally blind</a:t>
            </a:r>
          </a:p>
          <a:p>
            <a:pPr marL="533400" lvl="1" indent="0">
              <a:buNone/>
            </a:pPr>
            <a:endParaRPr lang="en-US" sz="14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WISC-R Performance Subtests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Moderately low vision students (20/100 or more &amp; no significant field losses)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i="1" dirty="0"/>
          </a:p>
          <a:p>
            <a:pPr marL="533400" lvl="1" indent="0">
              <a:buNone/>
            </a:pPr>
            <a:endParaRPr lang="en-US" sz="1400" i="1" dirty="0"/>
          </a:p>
          <a:p>
            <a:pPr marL="533400" lvl="1" indent="0">
              <a:buNone/>
            </a:pPr>
            <a:r>
              <a:rPr lang="en-US" sz="1800" i="1" dirty="0"/>
              <a:t>*Most common approach is for psychologists to use the Verbal subscales of a test, but issues with reliability are </a:t>
            </a:r>
            <a:r>
              <a:rPr lang="en-US" sz="1800" i="1"/>
              <a:t>still debated</a:t>
            </a:r>
            <a:endParaRPr lang="en-US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27CA3-66B9-8843-8204-F2DD72F4B3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002703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15"/>
          <p:cNvSpPr txBox="1">
            <a:spLocks noGrp="1"/>
          </p:cNvSpPr>
          <p:nvPr>
            <p:ph type="ctrTitle"/>
          </p:nvPr>
        </p:nvSpPr>
        <p:spPr>
          <a:xfrm>
            <a:off x="603425" y="1794125"/>
            <a:ext cx="5497200" cy="872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Impact of Vision Loss on Social Skills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829291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DFB39-FA5B-424A-B018-3D6174D938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7707" y="1373669"/>
            <a:ext cx="6608585" cy="3543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Miss out on the majority of incidental social skill learning opportunities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75-80% of everything we learn is through vision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Many people have lower expectations for B/VI students’ social functioning in general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Don’t have access to others’ social cues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Body language, facial expressions, gestures</a:t>
            </a:r>
          </a:p>
          <a:p>
            <a:pPr marL="76200" indent="0">
              <a:buNone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314168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E5102-4AA5-D542-9A89-82423A0554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4966" y="1260652"/>
            <a:ext cx="6814068" cy="40202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Explicit instruction in social skills is key!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Consider things like: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Nonverbal behaviors to indicate interest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Respecting personal space of others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Make contact according to cultural norms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Turning face to the speaker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Facial expressions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Tone of voice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Behaviors that might cause social isolation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Compensatory skills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i="1" dirty="0"/>
              <a:t>Listening before joining a group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i="1" dirty="0"/>
              <a:t>Discussing their VI openly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i="1" dirty="0"/>
              <a:t>Asking others for a description of what’s going on</a:t>
            </a:r>
          </a:p>
        </p:txBody>
      </p:sp>
    </p:spTree>
    <p:extLst>
      <p:ext uri="{BB962C8B-B14F-4D97-AF65-F5344CB8AC3E}">
        <p14:creationId xmlns:p14="http://schemas.microsoft.com/office/powerpoint/2010/main" val="10663356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15"/>
          <p:cNvSpPr txBox="1">
            <a:spLocks noGrp="1"/>
          </p:cNvSpPr>
          <p:nvPr>
            <p:ph type="ctrTitle"/>
          </p:nvPr>
        </p:nvSpPr>
        <p:spPr>
          <a:xfrm>
            <a:off x="603425" y="1794125"/>
            <a:ext cx="5497200" cy="872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Resources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78427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30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For Students who are D/HH</a:t>
            </a:r>
            <a:endParaRPr dirty="0"/>
          </a:p>
        </p:txBody>
      </p:sp>
      <p:sp>
        <p:nvSpPr>
          <p:cNvPr id="698" name="Google Shape;698;p30"/>
          <p:cNvSpPr txBox="1">
            <a:spLocks noGrp="1"/>
          </p:cNvSpPr>
          <p:nvPr>
            <p:ph type="body" idx="1"/>
          </p:nvPr>
        </p:nvSpPr>
        <p:spPr>
          <a:xfrm>
            <a:off x="1165875" y="1599700"/>
            <a:ext cx="2257200" cy="135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u="sng" dirty="0"/>
              <a:t>ASHA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b="1" dirty="0">
                <a:hlinkClick r:id="rId3"/>
              </a:rPr>
              <a:t>www.asha.org</a:t>
            </a:r>
            <a:endParaRPr lang="en-US" sz="12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b="1" dirty="0"/>
              <a:t>Types of hearing loss, evidence-based strategies for working with students who are D/HH, deciphering the audiogram</a:t>
            </a:r>
            <a:endParaRPr sz="1200" b="1" dirty="0"/>
          </a:p>
        </p:txBody>
      </p:sp>
      <p:sp>
        <p:nvSpPr>
          <p:cNvPr id="699" name="Google Shape;699;p30"/>
          <p:cNvSpPr txBox="1">
            <a:spLocks noGrp="1"/>
          </p:cNvSpPr>
          <p:nvPr>
            <p:ph type="body" idx="2"/>
          </p:nvPr>
        </p:nvSpPr>
        <p:spPr>
          <a:xfrm>
            <a:off x="3618597" y="1624974"/>
            <a:ext cx="2345041" cy="135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700" b="1" u="sng" dirty="0"/>
              <a:t>Success for Kids with Hearing Loss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b="1" dirty="0">
                <a:hlinkClick r:id="rId4"/>
              </a:rPr>
              <a:t>www.successforkidswithhearingloss.com</a:t>
            </a:r>
            <a:endParaRPr lang="en-US" sz="10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/>
              <a:t>Tons of resources, including specific resources for school </a:t>
            </a:r>
            <a:r>
              <a:rPr lang="en-US" sz="1100" b="1" dirty="0" err="1"/>
              <a:t>psychs</a:t>
            </a:r>
            <a:endParaRPr sz="1100" b="1" dirty="0"/>
          </a:p>
        </p:txBody>
      </p:sp>
      <p:sp>
        <p:nvSpPr>
          <p:cNvPr id="700" name="Google Shape;700;p30"/>
          <p:cNvSpPr txBox="1">
            <a:spLocks noGrp="1"/>
          </p:cNvSpPr>
          <p:nvPr>
            <p:ph type="body" idx="3"/>
          </p:nvPr>
        </p:nvSpPr>
        <p:spPr>
          <a:xfrm>
            <a:off x="6247000" y="1599700"/>
            <a:ext cx="2257200" cy="135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u="sng" dirty="0"/>
              <a:t>@</a:t>
            </a:r>
            <a:r>
              <a:rPr lang="en" b="1" u="sng" dirty="0" err="1"/>
              <a:t>listenwithlindsay</a:t>
            </a:r>
            <a:endParaRPr b="1" u="sng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/>
              <a:t>On Instagram. Pediatric audiologist &amp; blogger. Covers lots of topics related to hearing loss, including AT &amp; Telehealth tips</a:t>
            </a: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dirty="0"/>
          </a:p>
        </p:txBody>
      </p:sp>
      <p:sp>
        <p:nvSpPr>
          <p:cNvPr id="702" name="Google Shape;702;p30"/>
          <p:cNvSpPr txBox="1">
            <a:spLocks noGrp="1"/>
          </p:cNvSpPr>
          <p:nvPr>
            <p:ph type="body" idx="1"/>
          </p:nvPr>
        </p:nvSpPr>
        <p:spPr>
          <a:xfrm>
            <a:off x="1165875" y="3308635"/>
            <a:ext cx="2257200" cy="135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u="sng" dirty="0"/>
              <a:t>Hearing First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b="1" dirty="0">
                <a:hlinkClick r:id="rId5"/>
              </a:rPr>
              <a:t>www.hearingfirst.org</a:t>
            </a:r>
            <a:endParaRPr lang="en-US" sz="12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b="1" dirty="0"/>
              <a:t>More information about LSL, hearing technology support, strategies to support auditory skills</a:t>
            </a:r>
            <a:endParaRPr sz="1200" b="1" dirty="0"/>
          </a:p>
        </p:txBody>
      </p:sp>
      <p:sp>
        <p:nvSpPr>
          <p:cNvPr id="703" name="Google Shape;703;p30"/>
          <p:cNvSpPr txBox="1">
            <a:spLocks noGrp="1"/>
          </p:cNvSpPr>
          <p:nvPr>
            <p:ph type="body" idx="2"/>
          </p:nvPr>
        </p:nvSpPr>
        <p:spPr>
          <a:xfrm>
            <a:off x="3706437" y="3308635"/>
            <a:ext cx="2257200" cy="135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u="sng" dirty="0"/>
              <a:t>NASP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/>
              <a:t>Position statement on serving children with hearing loss</a:t>
            </a:r>
            <a:endParaRPr sz="1200" dirty="0"/>
          </a:p>
        </p:txBody>
      </p:sp>
      <p:sp>
        <p:nvSpPr>
          <p:cNvPr id="704" name="Google Shape;704;p30"/>
          <p:cNvSpPr txBox="1">
            <a:spLocks noGrp="1"/>
          </p:cNvSpPr>
          <p:nvPr>
            <p:ph type="body" idx="3"/>
          </p:nvPr>
        </p:nvSpPr>
        <p:spPr>
          <a:xfrm>
            <a:off x="6247000" y="3123700"/>
            <a:ext cx="2257200" cy="135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u="sng" dirty="0"/>
              <a:t>@</a:t>
            </a:r>
            <a:r>
              <a:rPr lang="en-US" b="1" u="sng" dirty="0" err="1"/>
              <a:t>mama.hu.hears</a:t>
            </a:r>
            <a:endParaRPr b="1" u="sng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/>
              <a:t>On Instagram. Audiologist &amp; CI user. Great info (&amp; graphics!) about accessibility, understanding different devices, &amp; Telehealth tips</a:t>
            </a:r>
            <a:endParaRPr sz="12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12780723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30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For Students who are B/VI</a:t>
            </a:r>
            <a:endParaRPr dirty="0"/>
          </a:p>
        </p:txBody>
      </p:sp>
      <p:sp>
        <p:nvSpPr>
          <p:cNvPr id="698" name="Google Shape;698;p30"/>
          <p:cNvSpPr txBox="1">
            <a:spLocks noGrp="1"/>
          </p:cNvSpPr>
          <p:nvPr>
            <p:ph type="body" idx="1"/>
          </p:nvPr>
        </p:nvSpPr>
        <p:spPr>
          <a:xfrm>
            <a:off x="1165875" y="1599700"/>
            <a:ext cx="2257200" cy="135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u="sng" dirty="0"/>
              <a:t>*Perkins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b="1" dirty="0" err="1"/>
              <a:t>www.perkinselearning.org</a:t>
            </a:r>
            <a:endParaRPr lang="en-US" sz="12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b="1" dirty="0"/>
              <a:t>The BEST when it comes to learning more about specific etiologies &amp; ALL topics related to vision loss. Amazing PD materials.</a:t>
            </a:r>
            <a:endParaRPr sz="1200" b="1" dirty="0"/>
          </a:p>
        </p:txBody>
      </p:sp>
      <p:sp>
        <p:nvSpPr>
          <p:cNvPr id="699" name="Google Shape;699;p30"/>
          <p:cNvSpPr txBox="1">
            <a:spLocks noGrp="1"/>
          </p:cNvSpPr>
          <p:nvPr>
            <p:ph type="body" idx="2"/>
          </p:nvPr>
        </p:nvSpPr>
        <p:spPr>
          <a:xfrm>
            <a:off x="3618597" y="1624974"/>
            <a:ext cx="2345041" cy="135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700" b="1" u="sng" dirty="0"/>
              <a:t>*TSBVI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000" b="1" dirty="0" err="1"/>
              <a:t>www.tsbvi.edu</a:t>
            </a:r>
            <a:endParaRPr lang="en-US" sz="10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100" b="1" dirty="0"/>
              <a:t>Texas School for the Blind/Visually Impaired. Enormous resource library covering ALL topics related to vision loss, including research articles, assessment, accommodations etc.</a:t>
            </a:r>
            <a:endParaRPr sz="1100" b="1" dirty="0"/>
          </a:p>
        </p:txBody>
      </p:sp>
      <p:sp>
        <p:nvSpPr>
          <p:cNvPr id="700" name="Google Shape;700;p30"/>
          <p:cNvSpPr txBox="1">
            <a:spLocks noGrp="1"/>
          </p:cNvSpPr>
          <p:nvPr>
            <p:ph type="body" idx="3"/>
          </p:nvPr>
        </p:nvSpPr>
        <p:spPr>
          <a:xfrm>
            <a:off x="6247054" y="1599700"/>
            <a:ext cx="2257200" cy="135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b="1" u="sng" dirty="0"/>
              <a:t>@</a:t>
            </a:r>
            <a:r>
              <a:rPr lang="en" b="1" u="sng" dirty="0" err="1"/>
              <a:t>blindishlatina</a:t>
            </a:r>
            <a:endParaRPr b="1" u="sng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/>
              <a:t>On Instagram. Talks a lot about self advocacy, accessibility, &amp; disability rights in general. </a:t>
            </a:r>
            <a:endParaRPr sz="1200" dirty="0"/>
          </a:p>
        </p:txBody>
      </p:sp>
      <p:sp>
        <p:nvSpPr>
          <p:cNvPr id="702" name="Google Shape;702;p30"/>
          <p:cNvSpPr txBox="1">
            <a:spLocks noGrp="1"/>
          </p:cNvSpPr>
          <p:nvPr>
            <p:ph type="body" idx="1"/>
          </p:nvPr>
        </p:nvSpPr>
        <p:spPr>
          <a:xfrm>
            <a:off x="1165875" y="3466650"/>
            <a:ext cx="2257200" cy="135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u="sng" dirty="0"/>
              <a:t>Teaching Visually Impaired (Blog)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b="1" dirty="0" err="1"/>
              <a:t>www.teachingvisuallyimpaired.com</a:t>
            </a:r>
            <a:endParaRPr lang="en-US" sz="12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b="1" dirty="0"/>
              <a:t>Adaptations &amp; instructional resources</a:t>
            </a:r>
            <a:endParaRPr sz="1200" b="1" dirty="0"/>
          </a:p>
        </p:txBody>
      </p:sp>
      <p:sp>
        <p:nvSpPr>
          <p:cNvPr id="703" name="Google Shape;703;p30"/>
          <p:cNvSpPr txBox="1">
            <a:spLocks noGrp="1"/>
          </p:cNvSpPr>
          <p:nvPr>
            <p:ph type="body" idx="2"/>
          </p:nvPr>
        </p:nvSpPr>
        <p:spPr>
          <a:xfrm>
            <a:off x="3618597" y="3481183"/>
            <a:ext cx="2257200" cy="1350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u="sng" dirty="0"/>
              <a:t>Family Connect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 err="1"/>
              <a:t>www.familyconnect.org</a:t>
            </a:r>
            <a:endParaRPr lang="en-US" sz="12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1200" dirty="0"/>
              <a:t>Lots of info on different topics. Great resource for families.</a:t>
            </a:r>
            <a:endParaRPr sz="1200" dirty="0"/>
          </a:p>
        </p:txBody>
      </p:sp>
    </p:spTree>
    <p:extLst>
      <p:ext uri="{BB962C8B-B14F-4D97-AF65-F5344CB8AC3E}">
        <p14:creationId xmlns:p14="http://schemas.microsoft.com/office/powerpoint/2010/main" val="349550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6B690-DD80-EF4F-B988-7766A4467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AE29E-00A6-1947-84DA-D97B9A120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8130" y="1425038"/>
            <a:ext cx="6649681" cy="330107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Estimated </a:t>
            </a:r>
            <a:r>
              <a:rPr lang="en-US" sz="2000" dirty="0"/>
              <a:t>40-50% </a:t>
            </a:r>
            <a:r>
              <a:rPr lang="en-US" sz="1800" dirty="0"/>
              <a:t>of students who are D/HH have an additional disability </a:t>
            </a:r>
            <a:r>
              <a:rPr lang="en-US" sz="1400" dirty="0"/>
              <a:t>(Nelson &amp; Bruce, 2019)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Estimated that </a:t>
            </a:r>
            <a:r>
              <a:rPr lang="en-US" sz="2000" dirty="0"/>
              <a:t>9% </a:t>
            </a:r>
            <a:r>
              <a:rPr lang="en-US" sz="1800" dirty="0"/>
              <a:t>of children who are D/HH have ASD </a:t>
            </a:r>
            <a:r>
              <a:rPr lang="en-US" sz="1400" dirty="0"/>
              <a:t>(Do et. al., 2017)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Estimated </a:t>
            </a:r>
            <a:r>
              <a:rPr lang="en-US" sz="2000" dirty="0"/>
              <a:t>50% </a:t>
            </a:r>
            <a:r>
              <a:rPr lang="en-US" sz="1800" dirty="0"/>
              <a:t>of students who are B/VI have a LD </a:t>
            </a:r>
            <a:r>
              <a:rPr lang="en-US" sz="1400" dirty="0"/>
              <a:t>(Steinberg et al., 2002)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Estimated that </a:t>
            </a:r>
            <a:r>
              <a:rPr lang="en-US" sz="2000" dirty="0"/>
              <a:t>19% </a:t>
            </a:r>
            <a:r>
              <a:rPr lang="en-US" sz="1800" dirty="0"/>
              <a:t>of children who are B/VI have ASD </a:t>
            </a:r>
            <a:r>
              <a:rPr lang="en-US" sz="1400" dirty="0"/>
              <a:t>(Do et al, 2017)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/>
              <a:t>Optic Nerve Hypoplasia (ONH)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/>
              <a:t>Retinopathy of Prematurity (ROP)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1" dirty="0" err="1"/>
              <a:t>Anophtalmia</a:t>
            </a:r>
            <a:r>
              <a:rPr lang="en-US" sz="1600" i="1" dirty="0"/>
              <a:t>/Microphthalmia</a:t>
            </a:r>
          </a:p>
        </p:txBody>
      </p:sp>
    </p:spTree>
    <p:extLst>
      <p:ext uri="{BB962C8B-B14F-4D97-AF65-F5344CB8AC3E}">
        <p14:creationId xmlns:p14="http://schemas.microsoft.com/office/powerpoint/2010/main" val="41098028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" name="Google Shape;753;p35"/>
          <p:cNvSpPr txBox="1">
            <a:spLocks noGrp="1"/>
          </p:cNvSpPr>
          <p:nvPr>
            <p:ph type="ctrTitle" idx="4294967295"/>
          </p:nvPr>
        </p:nvSpPr>
        <p:spPr>
          <a:xfrm>
            <a:off x="1736333" y="1202463"/>
            <a:ext cx="6754017" cy="832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>
                <a:solidFill>
                  <a:schemeClr val="accent1"/>
                </a:solidFill>
              </a:rPr>
              <a:t>Thank you!</a:t>
            </a:r>
            <a:endParaRPr sz="7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0282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296D7-BB17-6745-B2C8-6F4EDDBEA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Supplemental Information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BA0B11-4CEE-4740-92D5-19E9FD40EF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Include in the normative evaluation report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Direct observation in a variety of settings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Visual efficiency in unfamiliar settings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Visual fatigue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Organizational abilities in problem-solving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Presence of potentially isolating self-stimulatory behaviors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How the student interacts socially with peers</a:t>
            </a:r>
          </a:p>
        </p:txBody>
      </p:sp>
    </p:spTree>
    <p:extLst>
      <p:ext uri="{BB962C8B-B14F-4D97-AF65-F5344CB8AC3E}">
        <p14:creationId xmlns:p14="http://schemas.microsoft.com/office/powerpoint/2010/main" val="1596032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19"/>
          <p:cNvSpPr txBox="1">
            <a:spLocks noGrp="1"/>
          </p:cNvSpPr>
          <p:nvPr>
            <p:ph type="ctrTitle" idx="4294967295"/>
          </p:nvPr>
        </p:nvSpPr>
        <p:spPr>
          <a:xfrm>
            <a:off x="1255900" y="1531950"/>
            <a:ext cx="37884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>
                <a:solidFill>
                  <a:schemeClr val="accent1"/>
                </a:solidFill>
              </a:rPr>
              <a:t>Students who are D/HH</a:t>
            </a:r>
            <a:endParaRPr sz="7200" dirty="0">
              <a:solidFill>
                <a:schemeClr val="accent1"/>
              </a:solidFill>
            </a:endParaRPr>
          </a:p>
        </p:txBody>
      </p:sp>
      <p:sp>
        <p:nvSpPr>
          <p:cNvPr id="558" name="Google Shape;558;p19"/>
          <p:cNvSpPr txBox="1">
            <a:spLocks noGrp="1"/>
          </p:cNvSpPr>
          <p:nvPr>
            <p:ph type="subTitle" idx="4294967295"/>
          </p:nvPr>
        </p:nvSpPr>
        <p:spPr>
          <a:xfrm>
            <a:off x="1255900" y="2750551"/>
            <a:ext cx="3706518" cy="199610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/>
              <a:t>Ensuring access, considerations, issues with assessment, &amp; impact on social skills</a:t>
            </a:r>
            <a:endParaRPr dirty="0"/>
          </a:p>
        </p:txBody>
      </p:sp>
      <p:sp>
        <p:nvSpPr>
          <p:cNvPr id="568" name="Google Shape;568;p19"/>
          <p:cNvSpPr/>
          <p:nvPr/>
        </p:nvSpPr>
        <p:spPr>
          <a:xfrm rot="2466730">
            <a:off x="3702873" y="1915779"/>
            <a:ext cx="434316" cy="41469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9" name="Google Shape;569;p19"/>
          <p:cNvSpPr/>
          <p:nvPr/>
        </p:nvSpPr>
        <p:spPr>
          <a:xfrm rot="-1609361">
            <a:off x="4063712" y="2425852"/>
            <a:ext cx="312542" cy="298425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1" name="Google Shape;571;p19"/>
          <p:cNvSpPr/>
          <p:nvPr/>
        </p:nvSpPr>
        <p:spPr>
          <a:xfrm rot="-1609084">
            <a:off x="4419126" y="1813087"/>
            <a:ext cx="210884" cy="20135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026" name="Picture 2" descr="Image result for child with cochlear implant stock photo">
            <a:extLst>
              <a:ext uri="{FF2B5EF4-FFF2-40B4-BE49-F238E27FC236}">
                <a16:creationId xmlns:a16="http://schemas.microsoft.com/office/drawing/2014/main" id="{292A3F18-876F-2C41-B813-189B95925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7279" y="97767"/>
            <a:ext cx="1548750" cy="154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hild with bte hearing aid">
            <a:extLst>
              <a:ext uri="{FF2B5EF4-FFF2-40B4-BE49-F238E27FC236}">
                <a16:creationId xmlns:a16="http://schemas.microsoft.com/office/drawing/2014/main" id="{E179BD80-70D9-A447-A242-D2EC708E7D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889" y="1797375"/>
            <a:ext cx="1251390" cy="154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child with bone anchored hearing aid">
            <a:extLst>
              <a:ext uri="{FF2B5EF4-FFF2-40B4-BE49-F238E27FC236}">
                <a16:creationId xmlns:a16="http://schemas.microsoft.com/office/drawing/2014/main" id="{23FA569E-B06A-F042-AEE3-1C250A1187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060" y="3420602"/>
            <a:ext cx="1165188" cy="1625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216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18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Deafness &amp; Hearing Loss: W</a:t>
            </a:r>
            <a:r>
              <a:rPr lang="en-US" dirty="0"/>
              <a:t>hat’s</a:t>
            </a:r>
            <a:r>
              <a:rPr lang="en" dirty="0"/>
              <a:t> the difference?</a:t>
            </a:r>
            <a:endParaRPr dirty="0"/>
          </a:p>
        </p:txBody>
      </p:sp>
      <p:sp>
        <p:nvSpPr>
          <p:cNvPr id="551" name="Google Shape;551;p18"/>
          <p:cNvSpPr txBox="1">
            <a:spLocks noGrp="1"/>
          </p:cNvSpPr>
          <p:nvPr>
            <p:ph type="body" idx="1"/>
          </p:nvPr>
        </p:nvSpPr>
        <p:spPr>
          <a:xfrm>
            <a:off x="1199775" y="1599700"/>
            <a:ext cx="6650700" cy="2886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Deaf vs. deaf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Deaf culture vs. hearing culture</a:t>
            </a:r>
            <a:endParaRPr dirty="0"/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" dirty="0"/>
              <a:t>Huge diversity in experiences of individuals with a hearing loss</a:t>
            </a:r>
            <a:endParaRPr dirty="0"/>
          </a:p>
          <a:p>
            <a:pPr lvl="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Typically see students who use hearing technology &amp; spoken language in inclusive settings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693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17"/>
          <p:cNvSpPr txBox="1">
            <a:spLocks noGrp="1"/>
          </p:cNvSpPr>
          <p:nvPr>
            <p:ph type="body" idx="1"/>
          </p:nvPr>
        </p:nvSpPr>
        <p:spPr>
          <a:xfrm>
            <a:off x="1699000" y="660475"/>
            <a:ext cx="5045400" cy="3829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i="1" dirty="0"/>
              <a:t>When a child is born with a hearing loss, the amount of auditory input they receive is reduced. This means that the auditory pathway does not develop appropriately, making understanding and developing speech incredibly difficult.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" sz="1800" i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i="1" dirty="0"/>
              <a:t>Humans are pre-wired to learn spoken language by listening.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n" sz="1800" dirty="0"/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/>
              <a:t> </a:t>
            </a:r>
            <a:r>
              <a:rPr lang="en" sz="2400" i="1" dirty="0"/>
              <a:t>Most people think we hear with our ears, but really, we hear with our brain. </a:t>
            </a:r>
            <a:endParaRPr sz="2400" i="1" dirty="0"/>
          </a:p>
        </p:txBody>
      </p:sp>
    </p:spTree>
    <p:extLst>
      <p:ext uri="{BB962C8B-B14F-4D97-AF65-F5344CB8AC3E}">
        <p14:creationId xmlns:p14="http://schemas.microsoft.com/office/powerpoint/2010/main" val="2661054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18"/>
          <p:cNvSpPr txBox="1">
            <a:spLocks noGrp="1"/>
          </p:cNvSpPr>
          <p:nvPr>
            <p:ph type="title"/>
          </p:nvPr>
        </p:nvSpPr>
        <p:spPr>
          <a:xfrm>
            <a:off x="661100" y="664300"/>
            <a:ext cx="7843200" cy="653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Degrees of Hearing Loss</a:t>
            </a:r>
            <a:endParaRPr dirty="0"/>
          </a:p>
        </p:txBody>
      </p:sp>
      <p:sp>
        <p:nvSpPr>
          <p:cNvPr id="551" name="Google Shape;551;p18"/>
          <p:cNvSpPr txBox="1">
            <a:spLocks noGrp="1"/>
          </p:cNvSpPr>
          <p:nvPr>
            <p:ph type="body" idx="1"/>
          </p:nvPr>
        </p:nvSpPr>
        <p:spPr>
          <a:xfrm>
            <a:off x="1236885" y="1445587"/>
            <a:ext cx="6670229" cy="3543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Mild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May miss 25-40% of speech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Moderate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May miss 50-80% of speech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Severe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Likely missing all speech sounds, but responds to environmental sounds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dirty="0"/>
              <a:t>Profound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i="1" dirty="0"/>
              <a:t>May only feel vibrations without amplification</a:t>
            </a:r>
            <a:endParaRPr sz="1400" i="1" dirty="0"/>
          </a:p>
        </p:txBody>
      </p:sp>
    </p:spTree>
    <p:extLst>
      <p:ext uri="{BB962C8B-B14F-4D97-AF65-F5344CB8AC3E}">
        <p14:creationId xmlns:p14="http://schemas.microsoft.com/office/powerpoint/2010/main" val="2204840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15"/>
          <p:cNvSpPr txBox="1">
            <a:spLocks noGrp="1"/>
          </p:cNvSpPr>
          <p:nvPr>
            <p:ph type="ctrTitle"/>
          </p:nvPr>
        </p:nvSpPr>
        <p:spPr>
          <a:xfrm>
            <a:off x="603425" y="1794125"/>
            <a:ext cx="5497200" cy="8727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Considerations for Students who are D/HH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30759746"/>
      </p:ext>
    </p:extLst>
  </p:cSld>
  <p:clrMapOvr>
    <a:masterClrMapping/>
  </p:clrMapOvr>
</p:sld>
</file>

<file path=ppt/theme/theme1.xml><?xml version="1.0" encoding="utf-8"?>
<a:theme xmlns:a="http://schemas.openxmlformats.org/drawingml/2006/main" name="Lodovico template">
  <a:themeElements>
    <a:clrScheme name="Custom 347">
      <a:dk1>
        <a:srgbClr val="272A36"/>
      </a:dk1>
      <a:lt1>
        <a:srgbClr val="FFFFFF"/>
      </a:lt1>
      <a:dk2>
        <a:srgbClr val="808392"/>
      </a:dk2>
      <a:lt2>
        <a:srgbClr val="E0E0E7"/>
      </a:lt2>
      <a:accent1>
        <a:srgbClr val="FFAD1D"/>
      </a:accent1>
      <a:accent2>
        <a:srgbClr val="EB7700"/>
      </a:accent2>
      <a:accent3>
        <a:srgbClr val="FD7E6B"/>
      </a:accent3>
      <a:accent4>
        <a:srgbClr val="F03131"/>
      </a:accent4>
      <a:accent5>
        <a:srgbClr val="41B5FF"/>
      </a:accent5>
      <a:accent6>
        <a:srgbClr val="1E87CA"/>
      </a:accent6>
      <a:hlink>
        <a:srgbClr val="272A36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odovico · SlidesCarnival" id="{14E3A5ED-F54C-8C4C-9EBA-97366FE12A59}" vid="{AC18A1CE-095E-6C4B-ACE1-673D1DAB8A3C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</TotalTime>
  <Words>2062</Words>
  <Application>Microsoft Macintosh PowerPoint</Application>
  <PresentationFormat>On-screen Show (16:9)</PresentationFormat>
  <Paragraphs>233</Paragraphs>
  <Slides>41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Wingdings</vt:lpstr>
      <vt:lpstr>Barlow SemiBold</vt:lpstr>
      <vt:lpstr>Barlow Light</vt:lpstr>
      <vt:lpstr>Lodovico template</vt:lpstr>
      <vt:lpstr>Providing Accessible Services for Students who are Blind/Visually Impaired or Deaf/Hard of Hearing</vt:lpstr>
      <vt:lpstr>Terminology</vt:lpstr>
      <vt:lpstr>Let’s cover some basics…</vt:lpstr>
      <vt:lpstr>Statistics</vt:lpstr>
      <vt:lpstr>Students who are D/HH</vt:lpstr>
      <vt:lpstr>Deafness &amp; Hearing Loss: What’s the difference?</vt:lpstr>
      <vt:lpstr>PowerPoint Presentation</vt:lpstr>
      <vt:lpstr>Degrees of Hearing Loss</vt:lpstr>
      <vt:lpstr>Considerations for Students who are D/HH</vt:lpstr>
      <vt:lpstr>It’s all about ACCESS</vt:lpstr>
      <vt:lpstr>Children with hearing loss often struggle with:</vt:lpstr>
      <vt:lpstr>Increasing Access</vt:lpstr>
      <vt:lpstr>Increasing Access (cont’d)</vt:lpstr>
      <vt:lpstr>Increasing Access (cont’d)</vt:lpstr>
      <vt:lpstr>Assessment for Students who are D/HH</vt:lpstr>
      <vt:lpstr>Issues with Assessment</vt:lpstr>
      <vt:lpstr>Widely Accepted Cognitive/Intellectual Tests</vt:lpstr>
      <vt:lpstr>During Assessment:</vt:lpstr>
      <vt:lpstr>Impact of Hearing Loss on Social Skills</vt:lpstr>
      <vt:lpstr>PowerPoint Presentation</vt:lpstr>
      <vt:lpstr>Students who are B/VI</vt:lpstr>
      <vt:lpstr>Blindness is a spectrum</vt:lpstr>
      <vt:lpstr>Know the etiology!</vt:lpstr>
      <vt:lpstr>Considerations for Students who are B/VI</vt:lpstr>
      <vt:lpstr>Increasing Access</vt:lpstr>
      <vt:lpstr>Increasing Access (cont’d)</vt:lpstr>
      <vt:lpstr>Increasing Access (cont’d)</vt:lpstr>
      <vt:lpstr>Basic Etiquette</vt:lpstr>
      <vt:lpstr>Basic Etiquette (cont’d)</vt:lpstr>
      <vt:lpstr>Assessment for Students who are B/VI</vt:lpstr>
      <vt:lpstr>Issues</vt:lpstr>
      <vt:lpstr>Before beginning the assessment process…</vt:lpstr>
      <vt:lpstr>Widely Accepted Cognitive/Intellectual Tests</vt:lpstr>
      <vt:lpstr>Impact of Vision Loss on Social Skills</vt:lpstr>
      <vt:lpstr>PowerPoint Presentation</vt:lpstr>
      <vt:lpstr>PowerPoint Presentation</vt:lpstr>
      <vt:lpstr>Resources</vt:lpstr>
      <vt:lpstr>For Students who are D/HH</vt:lpstr>
      <vt:lpstr>For Students who are B/VI</vt:lpstr>
      <vt:lpstr>Thank you!</vt:lpstr>
      <vt:lpstr>Supplemental Information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Microsoft Office User</cp:lastModifiedBy>
  <cp:revision>28</cp:revision>
  <dcterms:modified xsi:type="dcterms:W3CDTF">2021-02-12T20:30:23Z</dcterms:modified>
</cp:coreProperties>
</file>